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Space Mono"/>
      <p:regular r:id="rId25"/>
      <p:bold r:id="rId26"/>
      <p:italic r:id="rId27"/>
      <p:boldItalic r:id="rId28"/>
    </p:embeddedFont>
    <p:embeddedFont>
      <p:font typeface="Roboto"/>
      <p:regular r:id="rId29"/>
      <p:bold r:id="rId30"/>
      <p:italic r:id="rId31"/>
      <p:boldItalic r:id="rId32"/>
    </p:embeddedFont>
    <p:embeddedFont>
      <p:font typeface="PT Sans"/>
      <p:regular r:id="rId33"/>
      <p:bold r:id="rId34"/>
      <p:italic r:id="rId35"/>
      <p:boldItalic r:id="rId36"/>
    </p:embeddedFont>
    <p:embeddedFont>
      <p:font typeface="Archiv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8BB341-E7AD-4705-9BB0-93B22DBF78E6}">
  <a:tblStyle styleId="{AE8BB341-E7AD-4705-9BB0-93B22DBF78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C77EE73-DFE1-4030-BB0E-349D860C34C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SpaceMono-bold.fntdata"/><Relationship Id="rId25" Type="http://schemas.openxmlformats.org/officeDocument/2006/relationships/font" Target="fonts/SpaceMono-regular.fntdata"/><Relationship Id="rId28" Type="http://schemas.openxmlformats.org/officeDocument/2006/relationships/font" Target="fonts/SpaceMono-boldItalic.fntdata"/><Relationship Id="rId27" Type="http://schemas.openxmlformats.org/officeDocument/2006/relationships/font" Target="fonts/SpaceMon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PTSans-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PTSans-italic.fntdata"/><Relationship Id="rId12" Type="http://schemas.openxmlformats.org/officeDocument/2006/relationships/slide" Target="slides/slide5.xml"/><Relationship Id="rId34" Type="http://schemas.openxmlformats.org/officeDocument/2006/relationships/font" Target="fonts/PTSans-bold.fntdata"/><Relationship Id="rId15" Type="http://schemas.openxmlformats.org/officeDocument/2006/relationships/slide" Target="slides/slide8.xml"/><Relationship Id="rId37" Type="http://schemas.openxmlformats.org/officeDocument/2006/relationships/font" Target="fonts/Archivo-regular.fntdata"/><Relationship Id="rId14" Type="http://schemas.openxmlformats.org/officeDocument/2006/relationships/slide" Target="slides/slide7.xml"/><Relationship Id="rId36" Type="http://schemas.openxmlformats.org/officeDocument/2006/relationships/font" Target="fonts/PTSans-boldItalic.fntdata"/><Relationship Id="rId17" Type="http://schemas.openxmlformats.org/officeDocument/2006/relationships/slide" Target="slides/slide10.xml"/><Relationship Id="rId39" Type="http://schemas.openxmlformats.org/officeDocument/2006/relationships/font" Target="fonts/Archivo-italic.fntdata"/><Relationship Id="rId16" Type="http://schemas.openxmlformats.org/officeDocument/2006/relationships/slide" Target="slides/slide9.xml"/><Relationship Id="rId38" Type="http://schemas.openxmlformats.org/officeDocument/2006/relationships/font" Target="fonts/Archiv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a1007c05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2a1007c05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Matty</a:t>
            </a:r>
            <a:endParaRPr/>
          </a:p>
          <a:p>
            <a:pPr indent="0" lvl="0" marL="0" rtl="0" algn="l">
              <a:spcBef>
                <a:spcPts val="0"/>
              </a:spcBef>
              <a:spcAft>
                <a:spcPts val="0"/>
              </a:spcAft>
              <a:buNone/>
            </a:pPr>
            <a:r>
              <a:rPr lang="en"/>
              <a:t>-1 pole at -1/t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a1007c05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2a1007c05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-PD controller acts as low-pass filter, as The D term acts to dampen the response by providing a corrective action based on the rate of change of the error- sensitive to high frequency changes so they are suppressed- causing it to act as a low pass filter. Should also improve the stability of the system by damping the response.</a:t>
            </a:r>
            <a:endParaRPr/>
          </a:p>
          <a:p>
            <a:pPr indent="0" lvl="0" marL="0" rtl="0" algn="l">
              <a:spcBef>
                <a:spcPts val="0"/>
              </a:spcBef>
              <a:spcAft>
                <a:spcPts val="0"/>
              </a:spcAft>
              <a:buNone/>
            </a:pPr>
            <a:r>
              <a:rPr lang="en"/>
              <a:t>-The P term contributes to the controller output based on the magnitude of the error. It amplifies the error to generate a control action.</a:t>
            </a:r>
            <a:endParaRPr/>
          </a:p>
          <a:p>
            <a:pPr indent="0" lvl="0" marL="0" rtl="0" algn="l">
              <a:spcBef>
                <a:spcPts val="0"/>
              </a:spcBef>
              <a:spcAft>
                <a:spcPts val="0"/>
              </a:spcAft>
              <a:buNone/>
            </a:pPr>
            <a:r>
              <a:rPr lang="en"/>
              <a:t>- Matty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a2480fda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a2480fda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Abjith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2a2b9759f8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2a2b9759f83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Abjith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a2480fdae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2a2480fdae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Abjith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2a2480fdae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2a2480fdae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2a265f7841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2a265f7841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2a28bcfba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2a28bcfba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a1087fdf32_0_1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2a1087fdf32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2a2480fdae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2a2480fdae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Elliot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a265f784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2a265f784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Elliot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2a265f784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2a265f784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Elliot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2a2480fdae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2a2480fdae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Paya</a:t>
            </a:r>
            <a:endParaRPr/>
          </a:p>
          <a:p>
            <a:pPr indent="0" lvl="0" marL="0" rtl="0" algn="l">
              <a:spcBef>
                <a:spcPts val="0"/>
              </a:spcBef>
              <a:spcAft>
                <a:spcPts val="0"/>
              </a:spcAft>
              <a:buNone/>
            </a:pPr>
            <a:r>
              <a:rPr lang="en"/>
              <a:t>Our project aimed to design, analyze, and simulate a constant hypoglycemic environment and the regulation of blood glucose in response to this environment. With this hypoglycemic environment comes the need for increase in glucose, driven by the increase of glucagon release from the pancreas.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2a2480fdae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2a2480fdae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2a265f7841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2a265f7841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Capalina</a:t>
            </a:r>
            <a:endParaRPr/>
          </a:p>
          <a:p>
            <a:pPr indent="0" lvl="0" marL="0" rtl="0" algn="l">
              <a:spcBef>
                <a:spcPts val="0"/>
              </a:spcBef>
              <a:spcAft>
                <a:spcPts val="0"/>
              </a:spcAft>
              <a:buNone/>
            </a:pPr>
            <a:r>
              <a:rPr lang="en"/>
              <a:t>Assumptions: didnt consider insulin, more dynamics: exercise, physiological state, everyone has their own metabolism rates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2a265f7841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2a265f7841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Capalina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85610" y="43111"/>
            <a:ext cx="9683641" cy="5349471"/>
            <a:chOff x="-185610" y="43111"/>
            <a:chExt cx="9683641" cy="5349471"/>
          </a:xfrm>
        </p:grpSpPr>
        <p:grpSp>
          <p:nvGrpSpPr>
            <p:cNvPr id="10" name="Google Shape;10;p2"/>
            <p:cNvGrpSpPr/>
            <p:nvPr/>
          </p:nvGrpSpPr>
          <p:grpSpPr>
            <a:xfrm>
              <a:off x="-185610" y="4182408"/>
              <a:ext cx="9329602" cy="1210174"/>
              <a:chOff x="1859848" y="4008665"/>
              <a:chExt cx="3610527" cy="468334"/>
            </a:xfrm>
          </p:grpSpPr>
          <p:sp>
            <p:nvSpPr>
              <p:cNvPr id="11" name="Google Shape;11;p2"/>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7210473" y="43111"/>
              <a:ext cx="2287558" cy="535377"/>
              <a:chOff x="2175592" y="2937274"/>
              <a:chExt cx="927790" cy="217139"/>
            </a:xfrm>
          </p:grpSpPr>
          <p:sp>
            <p:nvSpPr>
              <p:cNvPr id="17" name="Google Shape;17;p2"/>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 name="Google Shape;25;p2"/>
          <p:cNvSpPr txBox="1"/>
          <p:nvPr>
            <p:ph type="ctrTitle"/>
          </p:nvPr>
        </p:nvSpPr>
        <p:spPr>
          <a:xfrm>
            <a:off x="2385900" y="1198675"/>
            <a:ext cx="6045000" cy="22431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6" name="Google Shape;26;p2"/>
          <p:cNvSpPr txBox="1"/>
          <p:nvPr>
            <p:ph idx="1" type="subTitle"/>
          </p:nvPr>
        </p:nvSpPr>
        <p:spPr>
          <a:xfrm>
            <a:off x="3902050" y="3469025"/>
            <a:ext cx="4528800" cy="4758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0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7" name="Google Shape;27;p2"/>
          <p:cNvGrpSpPr/>
          <p:nvPr/>
        </p:nvGrpSpPr>
        <p:grpSpPr>
          <a:xfrm>
            <a:off x="7990310" y="4110363"/>
            <a:ext cx="1087328" cy="1554067"/>
            <a:chOff x="8056685" y="4250574"/>
            <a:chExt cx="1087328" cy="1554067"/>
          </a:xfrm>
        </p:grpSpPr>
        <p:sp>
          <p:nvSpPr>
            <p:cNvPr id="28" name="Google Shape;28;p2"/>
            <p:cNvSpPr/>
            <p:nvPr/>
          </p:nvSpPr>
          <p:spPr>
            <a:xfrm>
              <a:off x="8056685" y="4717212"/>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44317" y="42505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7" name="Shape 187"/>
        <p:cNvGrpSpPr/>
        <p:nvPr/>
      </p:nvGrpSpPr>
      <p:grpSpPr>
        <a:xfrm>
          <a:off x="0" y="0"/>
          <a:ext cx="0" cy="0"/>
          <a:chOff x="0" y="0"/>
          <a:chExt cx="0" cy="0"/>
        </a:xfrm>
      </p:grpSpPr>
      <p:sp>
        <p:nvSpPr>
          <p:cNvPr id="188" name="Google Shape;188;p11"/>
          <p:cNvSpPr txBox="1"/>
          <p:nvPr>
            <p:ph hasCustomPrompt="1" type="title"/>
          </p:nvPr>
        </p:nvSpPr>
        <p:spPr>
          <a:xfrm>
            <a:off x="3342775" y="1798175"/>
            <a:ext cx="5088000" cy="1050000"/>
          </a:xfrm>
          <a:prstGeom prst="rect">
            <a:avLst/>
          </a:prstGeom>
        </p:spPr>
        <p:txBody>
          <a:bodyPr anchorCtr="0" anchor="b" bIns="91425" lIns="91425" spcFirstLastPara="1" rIns="91425" wrap="square" tIns="91425">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9" name="Google Shape;189;p11"/>
          <p:cNvSpPr txBox="1"/>
          <p:nvPr>
            <p:ph idx="1" type="subTitle"/>
          </p:nvPr>
        </p:nvSpPr>
        <p:spPr>
          <a:xfrm>
            <a:off x="3342775" y="2848175"/>
            <a:ext cx="5088000" cy="497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grpSp>
        <p:nvGrpSpPr>
          <p:cNvPr id="190" name="Google Shape;190;p11"/>
          <p:cNvGrpSpPr/>
          <p:nvPr/>
        </p:nvGrpSpPr>
        <p:grpSpPr>
          <a:xfrm>
            <a:off x="2174762" y="76198"/>
            <a:ext cx="10579631" cy="5367122"/>
            <a:chOff x="2174762" y="76198"/>
            <a:chExt cx="10579631" cy="5367122"/>
          </a:xfrm>
        </p:grpSpPr>
        <p:grpSp>
          <p:nvGrpSpPr>
            <p:cNvPr id="191" name="Google Shape;191;p11"/>
            <p:cNvGrpSpPr/>
            <p:nvPr/>
          </p:nvGrpSpPr>
          <p:grpSpPr>
            <a:xfrm flipH="1">
              <a:off x="2174762" y="76198"/>
              <a:ext cx="1394075" cy="535357"/>
              <a:chOff x="7247818" y="1391030"/>
              <a:chExt cx="1023926" cy="392692"/>
            </a:xfrm>
          </p:grpSpPr>
          <p:sp>
            <p:nvSpPr>
              <p:cNvPr id="192" name="Google Shape;192;p11"/>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11"/>
            <p:cNvGrpSpPr/>
            <p:nvPr/>
          </p:nvGrpSpPr>
          <p:grpSpPr>
            <a:xfrm>
              <a:off x="3379311" y="170086"/>
              <a:ext cx="9375082" cy="5273234"/>
              <a:chOff x="3379311" y="170086"/>
              <a:chExt cx="9375082" cy="5273234"/>
            </a:xfrm>
          </p:grpSpPr>
          <p:grpSp>
            <p:nvGrpSpPr>
              <p:cNvPr id="200" name="Google Shape;200;p11"/>
              <p:cNvGrpSpPr/>
              <p:nvPr/>
            </p:nvGrpSpPr>
            <p:grpSpPr>
              <a:xfrm>
                <a:off x="7132498" y="170086"/>
                <a:ext cx="2287558" cy="535377"/>
                <a:chOff x="2175592" y="2937274"/>
                <a:chExt cx="927790" cy="217139"/>
              </a:xfrm>
            </p:grpSpPr>
            <p:sp>
              <p:nvSpPr>
                <p:cNvPr id="201" name="Google Shape;201;p11"/>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11"/>
              <p:cNvGrpSpPr/>
              <p:nvPr/>
            </p:nvGrpSpPr>
            <p:grpSpPr>
              <a:xfrm>
                <a:off x="3379311" y="4233146"/>
                <a:ext cx="9375082" cy="1210174"/>
                <a:chOff x="3379311" y="4309346"/>
                <a:chExt cx="9375082" cy="1210174"/>
              </a:xfrm>
            </p:grpSpPr>
            <p:grpSp>
              <p:nvGrpSpPr>
                <p:cNvPr id="210" name="Google Shape;210;p11"/>
                <p:cNvGrpSpPr/>
                <p:nvPr/>
              </p:nvGrpSpPr>
              <p:grpSpPr>
                <a:xfrm>
                  <a:off x="3424790" y="4309346"/>
                  <a:ext cx="9329602" cy="1210174"/>
                  <a:chOff x="1859848" y="4008665"/>
                  <a:chExt cx="3610527" cy="468334"/>
                </a:xfrm>
              </p:grpSpPr>
              <p:sp>
                <p:nvSpPr>
                  <p:cNvPr id="211" name="Google Shape;211;p11"/>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11"/>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221" name="Shape 22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_1">
    <p:spTree>
      <p:nvGrpSpPr>
        <p:cNvPr id="222" name="Shape 222"/>
        <p:cNvGrpSpPr/>
        <p:nvPr/>
      </p:nvGrpSpPr>
      <p:grpSpPr>
        <a:xfrm>
          <a:off x="0" y="0"/>
          <a:ext cx="0" cy="0"/>
          <a:chOff x="0" y="0"/>
          <a:chExt cx="0" cy="0"/>
        </a:xfrm>
      </p:grpSpPr>
      <p:grpSp>
        <p:nvGrpSpPr>
          <p:cNvPr id="223" name="Google Shape;223;p13"/>
          <p:cNvGrpSpPr/>
          <p:nvPr/>
        </p:nvGrpSpPr>
        <p:grpSpPr>
          <a:xfrm>
            <a:off x="133663" y="-247145"/>
            <a:ext cx="9237498" cy="9329602"/>
            <a:chOff x="133663" y="-247145"/>
            <a:chExt cx="9237498" cy="9329602"/>
          </a:xfrm>
        </p:grpSpPr>
        <p:grpSp>
          <p:nvGrpSpPr>
            <p:cNvPr id="224" name="Google Shape;224;p13"/>
            <p:cNvGrpSpPr/>
            <p:nvPr/>
          </p:nvGrpSpPr>
          <p:grpSpPr>
            <a:xfrm rot="5400000">
              <a:off x="4101273" y="3812569"/>
              <a:ext cx="9329602" cy="1210174"/>
              <a:chOff x="1859848" y="4008665"/>
              <a:chExt cx="3610527" cy="468334"/>
            </a:xfrm>
          </p:grpSpPr>
          <p:sp>
            <p:nvSpPr>
              <p:cNvPr id="225" name="Google Shape;225;p13"/>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3"/>
            <p:cNvGrpSpPr/>
            <p:nvPr/>
          </p:nvGrpSpPr>
          <p:grpSpPr>
            <a:xfrm flipH="1" rot="5400000">
              <a:off x="-571700" y="4159766"/>
              <a:ext cx="1946102" cy="535377"/>
              <a:chOff x="4494663" y="3046829"/>
              <a:chExt cx="789302" cy="217139"/>
            </a:xfrm>
          </p:grpSpPr>
          <p:sp>
            <p:nvSpPr>
              <p:cNvPr id="231" name="Google Shape;231;p13"/>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9" name="Google Shape;239;p13"/>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13"/>
          <p:cNvSpPr txBox="1"/>
          <p:nvPr>
            <p:ph hasCustomPrompt="1" idx="2" type="title"/>
          </p:nvPr>
        </p:nvSpPr>
        <p:spPr>
          <a:xfrm>
            <a:off x="1423313"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41" name="Google Shape;241;p13"/>
          <p:cNvSpPr txBox="1"/>
          <p:nvPr>
            <p:ph hasCustomPrompt="1" idx="3" type="title"/>
          </p:nvPr>
        </p:nvSpPr>
        <p:spPr>
          <a:xfrm>
            <a:off x="1423313"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42" name="Google Shape;242;p13"/>
          <p:cNvSpPr txBox="1"/>
          <p:nvPr>
            <p:ph hasCustomPrompt="1" idx="4" type="title"/>
          </p:nvPr>
        </p:nvSpPr>
        <p:spPr>
          <a:xfrm>
            <a:off x="4118688"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43" name="Google Shape;243;p13"/>
          <p:cNvSpPr txBox="1"/>
          <p:nvPr>
            <p:ph hasCustomPrompt="1" idx="5" type="title"/>
          </p:nvPr>
        </p:nvSpPr>
        <p:spPr>
          <a:xfrm>
            <a:off x="4118688"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44" name="Google Shape;244;p13"/>
          <p:cNvSpPr txBox="1"/>
          <p:nvPr>
            <p:ph idx="1" type="subTitle"/>
          </p:nvPr>
        </p:nvSpPr>
        <p:spPr>
          <a:xfrm>
            <a:off x="71310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245" name="Google Shape;245;p13"/>
          <p:cNvSpPr txBox="1"/>
          <p:nvPr>
            <p:ph idx="6" type="subTitle"/>
          </p:nvPr>
        </p:nvSpPr>
        <p:spPr>
          <a:xfrm>
            <a:off x="340845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246" name="Google Shape;246;p13"/>
          <p:cNvSpPr txBox="1"/>
          <p:nvPr>
            <p:ph idx="7" type="subTitle"/>
          </p:nvPr>
        </p:nvSpPr>
        <p:spPr>
          <a:xfrm>
            <a:off x="71310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247" name="Google Shape;247;p13"/>
          <p:cNvSpPr txBox="1"/>
          <p:nvPr>
            <p:ph idx="8" type="subTitle"/>
          </p:nvPr>
        </p:nvSpPr>
        <p:spPr>
          <a:xfrm>
            <a:off x="340845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248" name="Google Shape;248;p13"/>
          <p:cNvSpPr txBox="1"/>
          <p:nvPr>
            <p:ph hasCustomPrompt="1" idx="9" type="title"/>
          </p:nvPr>
        </p:nvSpPr>
        <p:spPr>
          <a:xfrm>
            <a:off x="6814038"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49" name="Google Shape;249;p13"/>
          <p:cNvSpPr txBox="1"/>
          <p:nvPr>
            <p:ph hasCustomPrompt="1" idx="13" type="title"/>
          </p:nvPr>
        </p:nvSpPr>
        <p:spPr>
          <a:xfrm>
            <a:off x="6814038"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250" name="Google Shape;250;p13"/>
          <p:cNvSpPr txBox="1"/>
          <p:nvPr>
            <p:ph idx="14" type="subTitle"/>
          </p:nvPr>
        </p:nvSpPr>
        <p:spPr>
          <a:xfrm>
            <a:off x="610380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251" name="Google Shape;251;p13"/>
          <p:cNvSpPr txBox="1"/>
          <p:nvPr>
            <p:ph idx="15" type="subTitle"/>
          </p:nvPr>
        </p:nvSpPr>
        <p:spPr>
          <a:xfrm>
            <a:off x="610380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252" name="Google Shape;252;p13"/>
          <p:cNvGrpSpPr/>
          <p:nvPr/>
        </p:nvGrpSpPr>
        <p:grpSpPr>
          <a:xfrm>
            <a:off x="8295096" y="-179973"/>
            <a:ext cx="1023926" cy="1024447"/>
            <a:chOff x="5690549" y="1784557"/>
            <a:chExt cx="570782" cy="571072"/>
          </a:xfrm>
        </p:grpSpPr>
        <p:sp>
          <p:nvSpPr>
            <p:cNvPr id="253" name="Google Shape;253;p13"/>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256" name="Shape 256"/>
        <p:cNvGrpSpPr/>
        <p:nvPr/>
      </p:nvGrpSpPr>
      <p:grpSpPr>
        <a:xfrm>
          <a:off x="0" y="0"/>
          <a:ext cx="0" cy="0"/>
          <a:chOff x="0" y="0"/>
          <a:chExt cx="0" cy="0"/>
        </a:xfrm>
      </p:grpSpPr>
      <p:sp>
        <p:nvSpPr>
          <p:cNvPr id="257" name="Google Shape;257;p14"/>
          <p:cNvSpPr txBox="1"/>
          <p:nvPr>
            <p:ph type="title"/>
          </p:nvPr>
        </p:nvSpPr>
        <p:spPr>
          <a:xfrm>
            <a:off x="4613851" y="752750"/>
            <a:ext cx="3550200" cy="636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8" name="Google Shape;258;p14"/>
          <p:cNvSpPr txBox="1"/>
          <p:nvPr>
            <p:ph idx="1" type="subTitle"/>
          </p:nvPr>
        </p:nvSpPr>
        <p:spPr>
          <a:xfrm>
            <a:off x="4613851" y="1388525"/>
            <a:ext cx="3550200" cy="73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259" name="Google Shape;259;p14"/>
          <p:cNvSpPr/>
          <p:nvPr>
            <p:ph idx="2" type="pic"/>
          </p:nvPr>
        </p:nvSpPr>
        <p:spPr>
          <a:xfrm>
            <a:off x="979950" y="612600"/>
            <a:ext cx="3204900" cy="3918300"/>
          </a:xfrm>
          <a:prstGeom prst="rect">
            <a:avLst/>
          </a:prstGeom>
          <a:noFill/>
          <a:ln>
            <a:noFill/>
          </a:ln>
        </p:spPr>
      </p:sp>
      <p:sp>
        <p:nvSpPr>
          <p:cNvPr id="260" name="Google Shape;260;p14"/>
          <p:cNvSpPr/>
          <p:nvPr>
            <p:ph idx="3" type="pic"/>
          </p:nvPr>
        </p:nvSpPr>
        <p:spPr>
          <a:xfrm>
            <a:off x="4613775" y="2320650"/>
            <a:ext cx="3550200" cy="2210400"/>
          </a:xfrm>
          <a:prstGeom prst="rect">
            <a:avLst/>
          </a:prstGeom>
          <a:noFill/>
          <a:ln>
            <a:noFill/>
          </a:ln>
        </p:spPr>
      </p:sp>
      <p:grpSp>
        <p:nvGrpSpPr>
          <p:cNvPr id="261" name="Google Shape;261;p14"/>
          <p:cNvGrpSpPr/>
          <p:nvPr/>
        </p:nvGrpSpPr>
        <p:grpSpPr>
          <a:xfrm>
            <a:off x="-356076" y="-384437"/>
            <a:ext cx="1266008" cy="1778904"/>
            <a:chOff x="8338474" y="1682288"/>
            <a:chExt cx="1266008" cy="1778904"/>
          </a:xfrm>
        </p:grpSpPr>
        <p:sp>
          <p:nvSpPr>
            <p:cNvPr id="262" name="Google Shape;262;p14"/>
            <p:cNvSpPr/>
            <p:nvPr/>
          </p:nvSpPr>
          <p:spPr>
            <a:xfrm rot="10800000">
              <a:off x="8517158"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rot="10800000">
              <a:off x="8338474"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4"/>
          <p:cNvGrpSpPr/>
          <p:nvPr/>
        </p:nvGrpSpPr>
        <p:grpSpPr>
          <a:xfrm>
            <a:off x="3455511" y="76210"/>
            <a:ext cx="9375082" cy="5401186"/>
            <a:chOff x="3455511" y="76210"/>
            <a:chExt cx="9375082" cy="5401186"/>
          </a:xfrm>
        </p:grpSpPr>
        <p:grpSp>
          <p:nvGrpSpPr>
            <p:cNvPr id="265" name="Google Shape;265;p14"/>
            <p:cNvGrpSpPr/>
            <p:nvPr/>
          </p:nvGrpSpPr>
          <p:grpSpPr>
            <a:xfrm flipH="1">
              <a:off x="7671850" y="76210"/>
              <a:ext cx="1394075" cy="535357"/>
              <a:chOff x="7247818" y="1391030"/>
              <a:chExt cx="1023926" cy="392692"/>
            </a:xfrm>
          </p:grpSpPr>
          <p:sp>
            <p:nvSpPr>
              <p:cNvPr id="266" name="Google Shape;266;p14"/>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14"/>
            <p:cNvGrpSpPr/>
            <p:nvPr/>
          </p:nvGrpSpPr>
          <p:grpSpPr>
            <a:xfrm>
              <a:off x="3455511" y="4267223"/>
              <a:ext cx="9375082" cy="1210174"/>
              <a:chOff x="3379311" y="4309346"/>
              <a:chExt cx="9375082" cy="1210174"/>
            </a:xfrm>
          </p:grpSpPr>
          <p:grpSp>
            <p:nvGrpSpPr>
              <p:cNvPr id="274" name="Google Shape;274;p14"/>
              <p:cNvGrpSpPr/>
              <p:nvPr/>
            </p:nvGrpSpPr>
            <p:grpSpPr>
              <a:xfrm>
                <a:off x="3424790" y="4309346"/>
                <a:ext cx="9329602" cy="1210174"/>
                <a:chOff x="1859848" y="4008665"/>
                <a:chExt cx="3610527" cy="468334"/>
              </a:xfrm>
            </p:grpSpPr>
            <p:sp>
              <p:nvSpPr>
                <p:cNvPr id="275" name="Google Shape;275;p14"/>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14"/>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2">
    <p:spTree>
      <p:nvGrpSpPr>
        <p:cNvPr id="285" name="Shape 285"/>
        <p:cNvGrpSpPr/>
        <p:nvPr/>
      </p:nvGrpSpPr>
      <p:grpSpPr>
        <a:xfrm>
          <a:off x="0" y="0"/>
          <a:ext cx="0" cy="0"/>
          <a:chOff x="0" y="0"/>
          <a:chExt cx="0" cy="0"/>
        </a:xfrm>
      </p:grpSpPr>
      <p:sp>
        <p:nvSpPr>
          <p:cNvPr id="286" name="Google Shape;286;p15"/>
          <p:cNvSpPr txBox="1"/>
          <p:nvPr>
            <p:ph type="title"/>
          </p:nvPr>
        </p:nvSpPr>
        <p:spPr>
          <a:xfrm>
            <a:off x="3607912" y="931838"/>
            <a:ext cx="4060200" cy="1203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7" name="Google Shape;287;p15"/>
          <p:cNvSpPr txBox="1"/>
          <p:nvPr>
            <p:ph idx="1" type="subTitle"/>
          </p:nvPr>
        </p:nvSpPr>
        <p:spPr>
          <a:xfrm>
            <a:off x="3607912" y="2135663"/>
            <a:ext cx="4060200" cy="20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AutoNum type="arabicPeriod"/>
              <a:defRPr>
                <a:solidFill>
                  <a:schemeClr val="dk1"/>
                </a:solidFill>
              </a:defRPr>
            </a:lvl1pPr>
            <a:lvl2pPr lvl="1" rtl="0" algn="ctr">
              <a:lnSpc>
                <a:spcPct val="100000"/>
              </a:lnSpc>
              <a:spcBef>
                <a:spcPts val="0"/>
              </a:spcBef>
              <a:spcAft>
                <a:spcPts val="0"/>
              </a:spcAft>
              <a:buClr>
                <a:schemeClr val="dk1"/>
              </a:buClr>
              <a:buSzPts val="1200"/>
              <a:buAutoNum type="alphaLcPeriod"/>
              <a:defRPr>
                <a:solidFill>
                  <a:schemeClr val="dk1"/>
                </a:solidFill>
              </a:defRPr>
            </a:lvl2pPr>
            <a:lvl3pPr lvl="2" rtl="0" algn="ctr">
              <a:lnSpc>
                <a:spcPct val="100000"/>
              </a:lnSpc>
              <a:spcBef>
                <a:spcPts val="1600"/>
              </a:spcBef>
              <a:spcAft>
                <a:spcPts val="0"/>
              </a:spcAft>
              <a:buClr>
                <a:schemeClr val="dk1"/>
              </a:buClr>
              <a:buSzPts val="1200"/>
              <a:buAutoNum type="romanLcPeriod"/>
              <a:defRPr>
                <a:solidFill>
                  <a:schemeClr val="dk1"/>
                </a:solidFill>
              </a:defRPr>
            </a:lvl3pPr>
            <a:lvl4pPr lvl="3" rtl="0" algn="ctr">
              <a:lnSpc>
                <a:spcPct val="100000"/>
              </a:lnSpc>
              <a:spcBef>
                <a:spcPts val="1600"/>
              </a:spcBef>
              <a:spcAft>
                <a:spcPts val="0"/>
              </a:spcAft>
              <a:buClr>
                <a:schemeClr val="dk1"/>
              </a:buClr>
              <a:buSzPts val="1200"/>
              <a:buAutoNum type="arabicPeriod"/>
              <a:defRPr>
                <a:solidFill>
                  <a:schemeClr val="dk1"/>
                </a:solidFill>
              </a:defRPr>
            </a:lvl4pPr>
            <a:lvl5pPr lvl="4" rtl="0" algn="ctr">
              <a:lnSpc>
                <a:spcPct val="100000"/>
              </a:lnSpc>
              <a:spcBef>
                <a:spcPts val="1600"/>
              </a:spcBef>
              <a:spcAft>
                <a:spcPts val="0"/>
              </a:spcAft>
              <a:buClr>
                <a:schemeClr val="dk1"/>
              </a:buClr>
              <a:buSzPts val="1200"/>
              <a:buAutoNum type="alphaLcPeriod"/>
              <a:defRPr>
                <a:solidFill>
                  <a:schemeClr val="dk1"/>
                </a:solidFill>
              </a:defRPr>
            </a:lvl5pPr>
            <a:lvl6pPr lvl="5" rtl="0" algn="ctr">
              <a:lnSpc>
                <a:spcPct val="100000"/>
              </a:lnSpc>
              <a:spcBef>
                <a:spcPts val="1600"/>
              </a:spcBef>
              <a:spcAft>
                <a:spcPts val="0"/>
              </a:spcAft>
              <a:buClr>
                <a:schemeClr val="dk1"/>
              </a:buClr>
              <a:buSzPts val="1200"/>
              <a:buAutoNum type="romanLcPeriod"/>
              <a:defRPr>
                <a:solidFill>
                  <a:schemeClr val="dk1"/>
                </a:solidFill>
              </a:defRPr>
            </a:lvl6pPr>
            <a:lvl7pPr lvl="6" rtl="0" algn="ctr">
              <a:lnSpc>
                <a:spcPct val="100000"/>
              </a:lnSpc>
              <a:spcBef>
                <a:spcPts val="1600"/>
              </a:spcBef>
              <a:spcAft>
                <a:spcPts val="0"/>
              </a:spcAft>
              <a:buClr>
                <a:schemeClr val="dk1"/>
              </a:buClr>
              <a:buSzPts val="1200"/>
              <a:buAutoNum type="arabicPeriod"/>
              <a:defRPr>
                <a:solidFill>
                  <a:schemeClr val="dk1"/>
                </a:solidFill>
              </a:defRPr>
            </a:lvl7pPr>
            <a:lvl8pPr lvl="7" rtl="0" algn="ctr">
              <a:lnSpc>
                <a:spcPct val="100000"/>
              </a:lnSpc>
              <a:spcBef>
                <a:spcPts val="1600"/>
              </a:spcBef>
              <a:spcAft>
                <a:spcPts val="0"/>
              </a:spcAft>
              <a:buClr>
                <a:schemeClr val="dk1"/>
              </a:buClr>
              <a:buSzPts val="1200"/>
              <a:buAutoNum type="alphaLcPeriod"/>
              <a:defRPr>
                <a:solidFill>
                  <a:schemeClr val="dk1"/>
                </a:solidFill>
              </a:defRPr>
            </a:lvl8pPr>
            <a:lvl9pPr lvl="8" rtl="0" algn="ctr">
              <a:lnSpc>
                <a:spcPct val="100000"/>
              </a:lnSpc>
              <a:spcBef>
                <a:spcPts val="1600"/>
              </a:spcBef>
              <a:spcAft>
                <a:spcPts val="1600"/>
              </a:spcAft>
              <a:buClr>
                <a:schemeClr val="dk1"/>
              </a:buClr>
              <a:buSzPts val="1200"/>
              <a:buAutoNum type="romanLcPeriod"/>
              <a:defRPr>
                <a:solidFill>
                  <a:schemeClr val="dk1"/>
                </a:solidFill>
              </a:defRPr>
            </a:lvl9pPr>
          </a:lstStyle>
          <a:p/>
        </p:txBody>
      </p:sp>
      <p:grpSp>
        <p:nvGrpSpPr>
          <p:cNvPr id="288" name="Google Shape;288;p15"/>
          <p:cNvGrpSpPr/>
          <p:nvPr/>
        </p:nvGrpSpPr>
        <p:grpSpPr>
          <a:xfrm flipH="1">
            <a:off x="-228429" y="-2797520"/>
            <a:ext cx="9951786" cy="9329602"/>
            <a:chOff x="-563505" y="-2797520"/>
            <a:chExt cx="9951786" cy="9329602"/>
          </a:xfrm>
        </p:grpSpPr>
        <p:grpSp>
          <p:nvGrpSpPr>
            <p:cNvPr id="289" name="Google Shape;289;p15"/>
            <p:cNvGrpSpPr/>
            <p:nvPr/>
          </p:nvGrpSpPr>
          <p:grpSpPr>
            <a:xfrm>
              <a:off x="7100723" y="54334"/>
              <a:ext cx="2287558" cy="535377"/>
              <a:chOff x="2175592" y="2937274"/>
              <a:chExt cx="927790" cy="217139"/>
            </a:xfrm>
          </p:grpSpPr>
          <p:sp>
            <p:nvSpPr>
              <p:cNvPr id="290" name="Google Shape;290;p15"/>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15"/>
            <p:cNvGrpSpPr/>
            <p:nvPr/>
          </p:nvGrpSpPr>
          <p:grpSpPr>
            <a:xfrm rot="5400000">
              <a:off x="-4623219" y="1262194"/>
              <a:ext cx="9329602" cy="1210174"/>
              <a:chOff x="1859848" y="4008665"/>
              <a:chExt cx="3610527" cy="468334"/>
            </a:xfrm>
          </p:grpSpPr>
          <p:sp>
            <p:nvSpPr>
              <p:cNvPr id="299" name="Google Shape;299;p15"/>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4" name="Google Shape;304;p15"/>
          <p:cNvGrpSpPr/>
          <p:nvPr/>
        </p:nvGrpSpPr>
        <p:grpSpPr>
          <a:xfrm flipH="1">
            <a:off x="110157" y="4004852"/>
            <a:ext cx="1023926" cy="1024447"/>
            <a:chOff x="5690549" y="1784557"/>
            <a:chExt cx="570782" cy="571072"/>
          </a:xfrm>
        </p:grpSpPr>
        <p:sp>
          <p:nvSpPr>
            <p:cNvPr id="305" name="Google Shape;305;p15"/>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
    <p:spTree>
      <p:nvGrpSpPr>
        <p:cNvPr id="308" name="Shape 308"/>
        <p:cNvGrpSpPr/>
        <p:nvPr/>
      </p:nvGrpSpPr>
      <p:grpSpPr>
        <a:xfrm>
          <a:off x="0" y="0"/>
          <a:ext cx="0" cy="0"/>
          <a:chOff x="0" y="0"/>
          <a:chExt cx="0" cy="0"/>
        </a:xfrm>
      </p:grpSpPr>
      <p:sp>
        <p:nvSpPr>
          <p:cNvPr id="309" name="Google Shape;309;p16"/>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0" name="Google Shape;310;p16"/>
          <p:cNvSpPr txBox="1"/>
          <p:nvPr>
            <p:ph idx="1" type="body"/>
          </p:nvPr>
        </p:nvSpPr>
        <p:spPr>
          <a:xfrm>
            <a:off x="720000" y="1215750"/>
            <a:ext cx="7704000" cy="10239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sz="1200"/>
            </a:lvl1pPr>
            <a:lvl2pPr indent="-304800" lvl="1" marL="914400" rtl="0">
              <a:lnSpc>
                <a:spcPct val="115000"/>
              </a:lnSpc>
              <a:spcBef>
                <a:spcPts val="160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grpSp>
        <p:nvGrpSpPr>
          <p:cNvPr id="311" name="Google Shape;311;p16"/>
          <p:cNvGrpSpPr/>
          <p:nvPr/>
        </p:nvGrpSpPr>
        <p:grpSpPr>
          <a:xfrm>
            <a:off x="-356076" y="-384437"/>
            <a:ext cx="1266008" cy="1778904"/>
            <a:chOff x="8338474" y="1682288"/>
            <a:chExt cx="1266008" cy="1778904"/>
          </a:xfrm>
        </p:grpSpPr>
        <p:sp>
          <p:nvSpPr>
            <p:cNvPr id="312" name="Google Shape;312;p16"/>
            <p:cNvSpPr/>
            <p:nvPr/>
          </p:nvSpPr>
          <p:spPr>
            <a:xfrm rot="10800000">
              <a:off x="8517158"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rot="10800000">
              <a:off x="8338474"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16"/>
          <p:cNvGrpSpPr/>
          <p:nvPr/>
        </p:nvGrpSpPr>
        <p:grpSpPr>
          <a:xfrm>
            <a:off x="3455511" y="76210"/>
            <a:ext cx="9375082" cy="5401186"/>
            <a:chOff x="3455511" y="76210"/>
            <a:chExt cx="9375082" cy="5401186"/>
          </a:xfrm>
        </p:grpSpPr>
        <p:grpSp>
          <p:nvGrpSpPr>
            <p:cNvPr id="315" name="Google Shape;315;p16"/>
            <p:cNvGrpSpPr/>
            <p:nvPr/>
          </p:nvGrpSpPr>
          <p:grpSpPr>
            <a:xfrm flipH="1">
              <a:off x="7671850" y="76210"/>
              <a:ext cx="1394075" cy="535357"/>
              <a:chOff x="7247818" y="1391030"/>
              <a:chExt cx="1023926" cy="392692"/>
            </a:xfrm>
          </p:grpSpPr>
          <p:sp>
            <p:nvSpPr>
              <p:cNvPr id="316" name="Google Shape;316;p16"/>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6"/>
            <p:cNvGrpSpPr/>
            <p:nvPr/>
          </p:nvGrpSpPr>
          <p:grpSpPr>
            <a:xfrm>
              <a:off x="3455511" y="4267223"/>
              <a:ext cx="9375082" cy="1210174"/>
              <a:chOff x="3379311" y="4309346"/>
              <a:chExt cx="9375082" cy="1210174"/>
            </a:xfrm>
          </p:grpSpPr>
          <p:grpSp>
            <p:nvGrpSpPr>
              <p:cNvPr id="324" name="Google Shape;324;p16"/>
              <p:cNvGrpSpPr/>
              <p:nvPr/>
            </p:nvGrpSpPr>
            <p:grpSpPr>
              <a:xfrm>
                <a:off x="3424790" y="4309346"/>
                <a:ext cx="9329602" cy="1210174"/>
                <a:chOff x="1859848" y="4008665"/>
                <a:chExt cx="3610527" cy="468334"/>
              </a:xfrm>
            </p:grpSpPr>
            <p:sp>
              <p:nvSpPr>
                <p:cNvPr id="325" name="Google Shape;325;p16"/>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16"/>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3">
    <p:spTree>
      <p:nvGrpSpPr>
        <p:cNvPr id="335" name="Shape 335"/>
        <p:cNvGrpSpPr/>
        <p:nvPr/>
      </p:nvGrpSpPr>
      <p:grpSpPr>
        <a:xfrm>
          <a:off x="0" y="0"/>
          <a:ext cx="0" cy="0"/>
          <a:chOff x="0" y="0"/>
          <a:chExt cx="0" cy="0"/>
        </a:xfrm>
      </p:grpSpPr>
      <p:sp>
        <p:nvSpPr>
          <p:cNvPr id="336" name="Google Shape;336;p17"/>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7" name="Google Shape;337;p17"/>
          <p:cNvSpPr txBox="1"/>
          <p:nvPr>
            <p:ph idx="1" type="subTitle"/>
          </p:nvPr>
        </p:nvSpPr>
        <p:spPr>
          <a:xfrm>
            <a:off x="854800" y="2393650"/>
            <a:ext cx="2224800" cy="17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38" name="Google Shape;338;p17"/>
          <p:cNvSpPr txBox="1"/>
          <p:nvPr>
            <p:ph idx="2" type="subTitle"/>
          </p:nvPr>
        </p:nvSpPr>
        <p:spPr>
          <a:xfrm>
            <a:off x="3459613" y="2393650"/>
            <a:ext cx="2224800" cy="17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39" name="Google Shape;339;p17"/>
          <p:cNvSpPr txBox="1"/>
          <p:nvPr>
            <p:ph idx="3" type="subTitle"/>
          </p:nvPr>
        </p:nvSpPr>
        <p:spPr>
          <a:xfrm>
            <a:off x="6064427" y="2393650"/>
            <a:ext cx="2224800" cy="179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40" name="Google Shape;340;p17"/>
          <p:cNvSpPr txBox="1"/>
          <p:nvPr>
            <p:ph idx="4" type="subTitle"/>
          </p:nvPr>
        </p:nvSpPr>
        <p:spPr>
          <a:xfrm>
            <a:off x="854800" y="1732800"/>
            <a:ext cx="2224800" cy="748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41" name="Google Shape;341;p17"/>
          <p:cNvSpPr txBox="1"/>
          <p:nvPr>
            <p:ph idx="5" type="subTitle"/>
          </p:nvPr>
        </p:nvSpPr>
        <p:spPr>
          <a:xfrm>
            <a:off x="3459613" y="1732800"/>
            <a:ext cx="2224800" cy="748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42" name="Google Shape;342;p17"/>
          <p:cNvSpPr txBox="1"/>
          <p:nvPr>
            <p:ph idx="6" type="subTitle"/>
          </p:nvPr>
        </p:nvSpPr>
        <p:spPr>
          <a:xfrm>
            <a:off x="6064427" y="1732800"/>
            <a:ext cx="2224800" cy="748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343" name="Google Shape;343;p17"/>
          <p:cNvGrpSpPr/>
          <p:nvPr/>
        </p:nvGrpSpPr>
        <p:grpSpPr>
          <a:xfrm>
            <a:off x="-563505" y="-2216623"/>
            <a:ext cx="9951786" cy="9329602"/>
            <a:chOff x="-563505" y="-2216623"/>
            <a:chExt cx="9951786" cy="9329602"/>
          </a:xfrm>
        </p:grpSpPr>
        <p:grpSp>
          <p:nvGrpSpPr>
            <p:cNvPr id="344" name="Google Shape;344;p17"/>
            <p:cNvGrpSpPr/>
            <p:nvPr/>
          </p:nvGrpSpPr>
          <p:grpSpPr>
            <a:xfrm>
              <a:off x="7100723" y="54334"/>
              <a:ext cx="2287558" cy="535377"/>
              <a:chOff x="2175592" y="2937274"/>
              <a:chExt cx="927790" cy="217139"/>
            </a:xfrm>
          </p:grpSpPr>
          <p:sp>
            <p:nvSpPr>
              <p:cNvPr id="345" name="Google Shape;345;p17"/>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17"/>
            <p:cNvGrpSpPr/>
            <p:nvPr/>
          </p:nvGrpSpPr>
          <p:grpSpPr>
            <a:xfrm rot="5400000">
              <a:off x="-4623219" y="1843092"/>
              <a:ext cx="9329602" cy="1210174"/>
              <a:chOff x="1859848" y="4008665"/>
              <a:chExt cx="3610527" cy="468334"/>
            </a:xfrm>
          </p:grpSpPr>
          <p:sp>
            <p:nvSpPr>
              <p:cNvPr id="354" name="Google Shape;354;p17"/>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
    <p:spTree>
      <p:nvGrpSpPr>
        <p:cNvPr id="359" name="Shape 359"/>
        <p:cNvGrpSpPr/>
        <p:nvPr/>
      </p:nvGrpSpPr>
      <p:grpSpPr>
        <a:xfrm>
          <a:off x="0" y="0"/>
          <a:ext cx="0" cy="0"/>
          <a:chOff x="0" y="0"/>
          <a:chExt cx="0" cy="0"/>
        </a:xfrm>
      </p:grpSpPr>
      <p:grpSp>
        <p:nvGrpSpPr>
          <p:cNvPr id="360" name="Google Shape;360;p18"/>
          <p:cNvGrpSpPr/>
          <p:nvPr/>
        </p:nvGrpSpPr>
        <p:grpSpPr>
          <a:xfrm>
            <a:off x="-247337" y="-247145"/>
            <a:ext cx="9237498" cy="9329602"/>
            <a:chOff x="-247337" y="-247145"/>
            <a:chExt cx="9237498" cy="9329602"/>
          </a:xfrm>
        </p:grpSpPr>
        <p:grpSp>
          <p:nvGrpSpPr>
            <p:cNvPr id="361" name="Google Shape;361;p18"/>
            <p:cNvGrpSpPr/>
            <p:nvPr/>
          </p:nvGrpSpPr>
          <p:grpSpPr>
            <a:xfrm flipH="1" rot="-5400000">
              <a:off x="-4307051" y="3812569"/>
              <a:ext cx="9329602" cy="1210174"/>
              <a:chOff x="1859848" y="4008665"/>
              <a:chExt cx="3610527" cy="468334"/>
            </a:xfrm>
          </p:grpSpPr>
          <p:sp>
            <p:nvSpPr>
              <p:cNvPr id="362" name="Google Shape;362;p18"/>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18"/>
            <p:cNvGrpSpPr/>
            <p:nvPr/>
          </p:nvGrpSpPr>
          <p:grpSpPr>
            <a:xfrm rot="-5400000">
              <a:off x="7749421" y="4159766"/>
              <a:ext cx="1946102" cy="535377"/>
              <a:chOff x="4494663" y="3046829"/>
              <a:chExt cx="789302" cy="217139"/>
            </a:xfrm>
          </p:grpSpPr>
          <p:sp>
            <p:nvSpPr>
              <p:cNvPr id="368" name="Google Shape;368;p18"/>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 name="Google Shape;376;p18"/>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77" name="Google Shape;377;p18"/>
          <p:cNvSpPr txBox="1"/>
          <p:nvPr>
            <p:ph idx="1" type="subTitle"/>
          </p:nvPr>
        </p:nvSpPr>
        <p:spPr>
          <a:xfrm>
            <a:off x="833250" y="1780825"/>
            <a:ext cx="36561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p:txBody>
      </p:sp>
      <p:sp>
        <p:nvSpPr>
          <p:cNvPr id="378" name="Google Shape;378;p18"/>
          <p:cNvSpPr txBox="1"/>
          <p:nvPr>
            <p:ph idx="2" type="subTitle"/>
          </p:nvPr>
        </p:nvSpPr>
        <p:spPr>
          <a:xfrm>
            <a:off x="4654676" y="1780825"/>
            <a:ext cx="36561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r">
              <a:lnSpc>
                <a:spcPct val="100000"/>
              </a:lnSpc>
              <a:spcBef>
                <a:spcPts val="0"/>
              </a:spcBef>
              <a:spcAft>
                <a:spcPts val="0"/>
              </a:spcAft>
              <a:buClr>
                <a:schemeClr val="dk1"/>
              </a:buClr>
              <a:buSzPts val="1200"/>
              <a:buNone/>
              <a:defRPr>
                <a:solidFill>
                  <a:schemeClr val="dk1"/>
                </a:solidFill>
              </a:defRPr>
            </a:lvl2pPr>
            <a:lvl3pPr lvl="2" rtl="0" algn="r">
              <a:lnSpc>
                <a:spcPct val="100000"/>
              </a:lnSpc>
              <a:spcBef>
                <a:spcPts val="1600"/>
              </a:spcBef>
              <a:spcAft>
                <a:spcPts val="0"/>
              </a:spcAft>
              <a:buClr>
                <a:schemeClr val="dk1"/>
              </a:buClr>
              <a:buSzPts val="1200"/>
              <a:buNone/>
              <a:defRPr>
                <a:solidFill>
                  <a:schemeClr val="dk1"/>
                </a:solidFill>
              </a:defRPr>
            </a:lvl3pPr>
            <a:lvl4pPr lvl="3" rtl="0" algn="r">
              <a:lnSpc>
                <a:spcPct val="100000"/>
              </a:lnSpc>
              <a:spcBef>
                <a:spcPts val="1600"/>
              </a:spcBef>
              <a:spcAft>
                <a:spcPts val="0"/>
              </a:spcAft>
              <a:buClr>
                <a:schemeClr val="dk1"/>
              </a:buClr>
              <a:buSzPts val="1200"/>
              <a:buNone/>
              <a:defRPr>
                <a:solidFill>
                  <a:schemeClr val="dk1"/>
                </a:solidFill>
              </a:defRPr>
            </a:lvl4pPr>
            <a:lvl5pPr lvl="4" rtl="0" algn="r">
              <a:lnSpc>
                <a:spcPct val="100000"/>
              </a:lnSpc>
              <a:spcBef>
                <a:spcPts val="1600"/>
              </a:spcBef>
              <a:spcAft>
                <a:spcPts val="0"/>
              </a:spcAft>
              <a:buClr>
                <a:schemeClr val="dk1"/>
              </a:buClr>
              <a:buSzPts val="1200"/>
              <a:buNone/>
              <a:defRPr>
                <a:solidFill>
                  <a:schemeClr val="dk1"/>
                </a:solidFill>
              </a:defRPr>
            </a:lvl5pPr>
            <a:lvl6pPr lvl="5" rtl="0" algn="r">
              <a:lnSpc>
                <a:spcPct val="100000"/>
              </a:lnSpc>
              <a:spcBef>
                <a:spcPts val="1600"/>
              </a:spcBef>
              <a:spcAft>
                <a:spcPts val="0"/>
              </a:spcAft>
              <a:buClr>
                <a:schemeClr val="dk1"/>
              </a:buClr>
              <a:buSzPts val="1200"/>
              <a:buNone/>
              <a:defRPr>
                <a:solidFill>
                  <a:schemeClr val="dk1"/>
                </a:solidFill>
              </a:defRPr>
            </a:lvl6pPr>
            <a:lvl7pPr lvl="6" rtl="0" algn="r">
              <a:lnSpc>
                <a:spcPct val="100000"/>
              </a:lnSpc>
              <a:spcBef>
                <a:spcPts val="1600"/>
              </a:spcBef>
              <a:spcAft>
                <a:spcPts val="0"/>
              </a:spcAft>
              <a:buClr>
                <a:schemeClr val="dk1"/>
              </a:buClr>
              <a:buSzPts val="1200"/>
              <a:buNone/>
              <a:defRPr>
                <a:solidFill>
                  <a:schemeClr val="dk1"/>
                </a:solidFill>
              </a:defRPr>
            </a:lvl7pPr>
            <a:lvl8pPr lvl="7" rtl="0" algn="r">
              <a:lnSpc>
                <a:spcPct val="100000"/>
              </a:lnSpc>
              <a:spcBef>
                <a:spcPts val="1600"/>
              </a:spcBef>
              <a:spcAft>
                <a:spcPts val="0"/>
              </a:spcAft>
              <a:buClr>
                <a:schemeClr val="dk1"/>
              </a:buClr>
              <a:buSzPts val="1200"/>
              <a:buNone/>
              <a:defRPr>
                <a:solidFill>
                  <a:schemeClr val="dk1"/>
                </a:solidFill>
              </a:defRPr>
            </a:lvl8pPr>
            <a:lvl9pPr lvl="8" rtl="0" algn="r">
              <a:lnSpc>
                <a:spcPct val="100000"/>
              </a:lnSpc>
              <a:spcBef>
                <a:spcPts val="1600"/>
              </a:spcBef>
              <a:spcAft>
                <a:spcPts val="1600"/>
              </a:spcAft>
              <a:buClr>
                <a:schemeClr val="dk1"/>
              </a:buClr>
              <a:buSzPts val="1200"/>
              <a:buNone/>
              <a:defRPr>
                <a:solidFill>
                  <a:schemeClr val="dk1"/>
                </a:solidFill>
              </a:defRPr>
            </a:lvl9pPr>
          </a:lstStyle>
          <a:p/>
        </p:txBody>
      </p:sp>
      <p:sp>
        <p:nvSpPr>
          <p:cNvPr id="379" name="Google Shape;379;p18"/>
          <p:cNvSpPr txBox="1"/>
          <p:nvPr>
            <p:ph idx="3" type="subTitle"/>
          </p:nvPr>
        </p:nvSpPr>
        <p:spPr>
          <a:xfrm>
            <a:off x="833250" y="3519025"/>
            <a:ext cx="36561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p:txBody>
      </p:sp>
      <p:sp>
        <p:nvSpPr>
          <p:cNvPr id="380" name="Google Shape;380;p18"/>
          <p:cNvSpPr txBox="1"/>
          <p:nvPr>
            <p:ph idx="4" type="subTitle"/>
          </p:nvPr>
        </p:nvSpPr>
        <p:spPr>
          <a:xfrm>
            <a:off x="4654676" y="3519025"/>
            <a:ext cx="36561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r">
              <a:lnSpc>
                <a:spcPct val="100000"/>
              </a:lnSpc>
              <a:spcBef>
                <a:spcPts val="0"/>
              </a:spcBef>
              <a:spcAft>
                <a:spcPts val="0"/>
              </a:spcAft>
              <a:buClr>
                <a:schemeClr val="dk1"/>
              </a:buClr>
              <a:buSzPts val="1200"/>
              <a:buNone/>
              <a:defRPr>
                <a:solidFill>
                  <a:schemeClr val="dk1"/>
                </a:solidFill>
              </a:defRPr>
            </a:lvl2pPr>
            <a:lvl3pPr lvl="2" rtl="0" algn="r">
              <a:lnSpc>
                <a:spcPct val="100000"/>
              </a:lnSpc>
              <a:spcBef>
                <a:spcPts val="1600"/>
              </a:spcBef>
              <a:spcAft>
                <a:spcPts val="0"/>
              </a:spcAft>
              <a:buClr>
                <a:schemeClr val="dk1"/>
              </a:buClr>
              <a:buSzPts val="1200"/>
              <a:buNone/>
              <a:defRPr>
                <a:solidFill>
                  <a:schemeClr val="dk1"/>
                </a:solidFill>
              </a:defRPr>
            </a:lvl3pPr>
            <a:lvl4pPr lvl="3" rtl="0" algn="r">
              <a:lnSpc>
                <a:spcPct val="100000"/>
              </a:lnSpc>
              <a:spcBef>
                <a:spcPts val="1600"/>
              </a:spcBef>
              <a:spcAft>
                <a:spcPts val="0"/>
              </a:spcAft>
              <a:buClr>
                <a:schemeClr val="dk1"/>
              </a:buClr>
              <a:buSzPts val="1200"/>
              <a:buNone/>
              <a:defRPr>
                <a:solidFill>
                  <a:schemeClr val="dk1"/>
                </a:solidFill>
              </a:defRPr>
            </a:lvl4pPr>
            <a:lvl5pPr lvl="4" rtl="0" algn="r">
              <a:lnSpc>
                <a:spcPct val="100000"/>
              </a:lnSpc>
              <a:spcBef>
                <a:spcPts val="1600"/>
              </a:spcBef>
              <a:spcAft>
                <a:spcPts val="0"/>
              </a:spcAft>
              <a:buClr>
                <a:schemeClr val="dk1"/>
              </a:buClr>
              <a:buSzPts val="1200"/>
              <a:buNone/>
              <a:defRPr>
                <a:solidFill>
                  <a:schemeClr val="dk1"/>
                </a:solidFill>
              </a:defRPr>
            </a:lvl5pPr>
            <a:lvl6pPr lvl="5" rtl="0" algn="r">
              <a:lnSpc>
                <a:spcPct val="100000"/>
              </a:lnSpc>
              <a:spcBef>
                <a:spcPts val="1600"/>
              </a:spcBef>
              <a:spcAft>
                <a:spcPts val="0"/>
              </a:spcAft>
              <a:buClr>
                <a:schemeClr val="dk1"/>
              </a:buClr>
              <a:buSzPts val="1200"/>
              <a:buNone/>
              <a:defRPr>
                <a:solidFill>
                  <a:schemeClr val="dk1"/>
                </a:solidFill>
              </a:defRPr>
            </a:lvl6pPr>
            <a:lvl7pPr lvl="6" rtl="0" algn="r">
              <a:lnSpc>
                <a:spcPct val="100000"/>
              </a:lnSpc>
              <a:spcBef>
                <a:spcPts val="1600"/>
              </a:spcBef>
              <a:spcAft>
                <a:spcPts val="0"/>
              </a:spcAft>
              <a:buClr>
                <a:schemeClr val="dk1"/>
              </a:buClr>
              <a:buSzPts val="1200"/>
              <a:buNone/>
              <a:defRPr>
                <a:solidFill>
                  <a:schemeClr val="dk1"/>
                </a:solidFill>
              </a:defRPr>
            </a:lvl7pPr>
            <a:lvl8pPr lvl="7" rtl="0" algn="r">
              <a:lnSpc>
                <a:spcPct val="100000"/>
              </a:lnSpc>
              <a:spcBef>
                <a:spcPts val="1600"/>
              </a:spcBef>
              <a:spcAft>
                <a:spcPts val="0"/>
              </a:spcAft>
              <a:buClr>
                <a:schemeClr val="dk1"/>
              </a:buClr>
              <a:buSzPts val="1200"/>
              <a:buNone/>
              <a:defRPr>
                <a:solidFill>
                  <a:schemeClr val="dk1"/>
                </a:solidFill>
              </a:defRPr>
            </a:lvl8pPr>
            <a:lvl9pPr lvl="8" rtl="0" algn="r">
              <a:lnSpc>
                <a:spcPct val="100000"/>
              </a:lnSpc>
              <a:spcBef>
                <a:spcPts val="1600"/>
              </a:spcBef>
              <a:spcAft>
                <a:spcPts val="1600"/>
              </a:spcAft>
              <a:buClr>
                <a:schemeClr val="dk1"/>
              </a:buClr>
              <a:buSzPts val="1200"/>
              <a:buNone/>
              <a:defRPr>
                <a:solidFill>
                  <a:schemeClr val="dk1"/>
                </a:solidFill>
              </a:defRPr>
            </a:lvl9pPr>
          </a:lstStyle>
          <a:p/>
        </p:txBody>
      </p:sp>
      <p:sp>
        <p:nvSpPr>
          <p:cNvPr id="381" name="Google Shape;381;p18"/>
          <p:cNvSpPr txBox="1"/>
          <p:nvPr>
            <p:ph idx="5" type="subTitle"/>
          </p:nvPr>
        </p:nvSpPr>
        <p:spPr>
          <a:xfrm>
            <a:off x="833250" y="1126225"/>
            <a:ext cx="3656100" cy="7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82" name="Google Shape;382;p18"/>
          <p:cNvSpPr txBox="1"/>
          <p:nvPr>
            <p:ph idx="6" type="subTitle"/>
          </p:nvPr>
        </p:nvSpPr>
        <p:spPr>
          <a:xfrm>
            <a:off x="4654676" y="1126225"/>
            <a:ext cx="3656100" cy="7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83" name="Google Shape;383;p18"/>
          <p:cNvSpPr txBox="1"/>
          <p:nvPr>
            <p:ph idx="7" type="subTitle"/>
          </p:nvPr>
        </p:nvSpPr>
        <p:spPr>
          <a:xfrm>
            <a:off x="833250" y="2864526"/>
            <a:ext cx="3656100" cy="7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84" name="Google Shape;384;p18"/>
          <p:cNvSpPr txBox="1"/>
          <p:nvPr>
            <p:ph idx="8" type="subTitle"/>
          </p:nvPr>
        </p:nvSpPr>
        <p:spPr>
          <a:xfrm>
            <a:off x="4654676" y="2864526"/>
            <a:ext cx="3656100" cy="7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385" name="Google Shape;385;p18"/>
          <p:cNvGrpSpPr/>
          <p:nvPr/>
        </p:nvGrpSpPr>
        <p:grpSpPr>
          <a:xfrm flipH="1">
            <a:off x="-195197" y="-179973"/>
            <a:ext cx="1023926" cy="1024447"/>
            <a:chOff x="5690549" y="1784557"/>
            <a:chExt cx="570782" cy="571072"/>
          </a:xfrm>
        </p:grpSpPr>
        <p:sp>
          <p:nvSpPr>
            <p:cNvPr id="386" name="Google Shape;386;p18"/>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389" name="Shape 389"/>
        <p:cNvGrpSpPr/>
        <p:nvPr/>
      </p:nvGrpSpPr>
      <p:grpSpPr>
        <a:xfrm>
          <a:off x="0" y="0"/>
          <a:ext cx="0" cy="0"/>
          <a:chOff x="0" y="0"/>
          <a:chExt cx="0" cy="0"/>
        </a:xfrm>
      </p:grpSpPr>
      <p:sp>
        <p:nvSpPr>
          <p:cNvPr id="390" name="Google Shape;390;p19"/>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1" name="Google Shape;391;p19"/>
          <p:cNvSpPr txBox="1"/>
          <p:nvPr>
            <p:ph idx="1" type="subTitle"/>
          </p:nvPr>
        </p:nvSpPr>
        <p:spPr>
          <a:xfrm>
            <a:off x="712925" y="1780825"/>
            <a:ext cx="23967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2" name="Google Shape;392;p19"/>
          <p:cNvSpPr txBox="1"/>
          <p:nvPr>
            <p:ph idx="2" type="subTitle"/>
          </p:nvPr>
        </p:nvSpPr>
        <p:spPr>
          <a:xfrm>
            <a:off x="3373496" y="1780825"/>
            <a:ext cx="23967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3" name="Google Shape;393;p19"/>
          <p:cNvSpPr txBox="1"/>
          <p:nvPr>
            <p:ph idx="3" type="subTitle"/>
          </p:nvPr>
        </p:nvSpPr>
        <p:spPr>
          <a:xfrm>
            <a:off x="712925" y="3519025"/>
            <a:ext cx="23967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4" name="Google Shape;394;p19"/>
          <p:cNvSpPr txBox="1"/>
          <p:nvPr>
            <p:ph idx="4" type="subTitle"/>
          </p:nvPr>
        </p:nvSpPr>
        <p:spPr>
          <a:xfrm>
            <a:off x="3373537" y="3519025"/>
            <a:ext cx="23967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5" name="Google Shape;395;p19"/>
          <p:cNvSpPr txBox="1"/>
          <p:nvPr>
            <p:ph idx="5" type="subTitle"/>
          </p:nvPr>
        </p:nvSpPr>
        <p:spPr>
          <a:xfrm>
            <a:off x="6034028" y="1780825"/>
            <a:ext cx="23967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6" name="Google Shape;396;p19"/>
          <p:cNvSpPr txBox="1"/>
          <p:nvPr>
            <p:ph idx="6" type="subTitle"/>
          </p:nvPr>
        </p:nvSpPr>
        <p:spPr>
          <a:xfrm>
            <a:off x="6034148" y="3519025"/>
            <a:ext cx="23967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397" name="Google Shape;397;p19"/>
          <p:cNvSpPr txBox="1"/>
          <p:nvPr>
            <p:ph idx="7" type="subTitle"/>
          </p:nvPr>
        </p:nvSpPr>
        <p:spPr>
          <a:xfrm>
            <a:off x="3373465" y="1462225"/>
            <a:ext cx="2396700" cy="40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98" name="Google Shape;398;p19"/>
          <p:cNvSpPr txBox="1"/>
          <p:nvPr>
            <p:ph idx="8" type="subTitle"/>
          </p:nvPr>
        </p:nvSpPr>
        <p:spPr>
          <a:xfrm>
            <a:off x="3373465" y="3200425"/>
            <a:ext cx="2396700" cy="40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399" name="Google Shape;399;p19"/>
          <p:cNvSpPr txBox="1"/>
          <p:nvPr>
            <p:ph idx="9" type="subTitle"/>
          </p:nvPr>
        </p:nvSpPr>
        <p:spPr>
          <a:xfrm>
            <a:off x="6034198" y="1462225"/>
            <a:ext cx="2396700" cy="406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400" name="Google Shape;400;p19"/>
          <p:cNvSpPr txBox="1"/>
          <p:nvPr>
            <p:ph idx="13" type="subTitle"/>
          </p:nvPr>
        </p:nvSpPr>
        <p:spPr>
          <a:xfrm>
            <a:off x="6034198" y="3200425"/>
            <a:ext cx="2396700" cy="406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401" name="Google Shape;401;p19"/>
          <p:cNvSpPr txBox="1"/>
          <p:nvPr>
            <p:ph idx="14" type="subTitle"/>
          </p:nvPr>
        </p:nvSpPr>
        <p:spPr>
          <a:xfrm>
            <a:off x="712925" y="1462225"/>
            <a:ext cx="2396700" cy="406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402" name="Google Shape;402;p19"/>
          <p:cNvSpPr txBox="1"/>
          <p:nvPr>
            <p:ph idx="15" type="subTitle"/>
          </p:nvPr>
        </p:nvSpPr>
        <p:spPr>
          <a:xfrm>
            <a:off x="712925" y="3200425"/>
            <a:ext cx="2396700" cy="406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403" name="Google Shape;403;p19"/>
          <p:cNvGrpSpPr/>
          <p:nvPr/>
        </p:nvGrpSpPr>
        <p:grpSpPr>
          <a:xfrm flipH="1">
            <a:off x="8118366" y="-548038"/>
            <a:ext cx="1398033" cy="1787504"/>
            <a:chOff x="8432985" y="1472763"/>
            <a:chExt cx="1398033" cy="1787504"/>
          </a:xfrm>
        </p:grpSpPr>
        <p:sp>
          <p:nvSpPr>
            <p:cNvPr id="404" name="Google Shape;404;p19"/>
            <p:cNvSpPr/>
            <p:nvPr/>
          </p:nvSpPr>
          <p:spPr>
            <a:xfrm rot="10800000">
              <a:off x="8743694" y="1472763"/>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rot="10800000">
              <a:off x="8432985" y="2528587"/>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 name="Google Shape;406;p19"/>
          <p:cNvGrpSpPr/>
          <p:nvPr/>
        </p:nvGrpSpPr>
        <p:grpSpPr>
          <a:xfrm flipH="1">
            <a:off x="-3646219" y="-64831"/>
            <a:ext cx="9375082" cy="5538261"/>
            <a:chOff x="3379311" y="-64831"/>
            <a:chExt cx="9375082" cy="5538261"/>
          </a:xfrm>
        </p:grpSpPr>
        <p:grpSp>
          <p:nvGrpSpPr>
            <p:cNvPr id="407" name="Google Shape;407;p19"/>
            <p:cNvGrpSpPr/>
            <p:nvPr/>
          </p:nvGrpSpPr>
          <p:grpSpPr>
            <a:xfrm flipH="1">
              <a:off x="7654812" y="-64831"/>
              <a:ext cx="1394075" cy="535357"/>
              <a:chOff x="7247818" y="1391030"/>
              <a:chExt cx="1023926" cy="392692"/>
            </a:xfrm>
          </p:grpSpPr>
          <p:sp>
            <p:nvSpPr>
              <p:cNvPr id="408" name="Google Shape;408;p19"/>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9"/>
            <p:cNvGrpSpPr/>
            <p:nvPr/>
          </p:nvGrpSpPr>
          <p:grpSpPr>
            <a:xfrm>
              <a:off x="3379311" y="4374187"/>
              <a:ext cx="9375082" cy="1099243"/>
              <a:chOff x="3379311" y="4309346"/>
              <a:chExt cx="9375082" cy="1099243"/>
            </a:xfrm>
          </p:grpSpPr>
          <p:grpSp>
            <p:nvGrpSpPr>
              <p:cNvPr id="416" name="Google Shape;416;p19"/>
              <p:cNvGrpSpPr/>
              <p:nvPr/>
            </p:nvGrpSpPr>
            <p:grpSpPr>
              <a:xfrm>
                <a:off x="3424790" y="4309346"/>
                <a:ext cx="9329602" cy="1099243"/>
                <a:chOff x="1859848" y="4008665"/>
                <a:chExt cx="3610527" cy="425404"/>
              </a:xfrm>
            </p:grpSpPr>
            <p:sp>
              <p:nvSpPr>
                <p:cNvPr id="417" name="Google Shape;417;p19"/>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19"/>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25" name="Shape 425"/>
        <p:cNvGrpSpPr/>
        <p:nvPr/>
      </p:nvGrpSpPr>
      <p:grpSpPr>
        <a:xfrm>
          <a:off x="0" y="0"/>
          <a:ext cx="0" cy="0"/>
          <a:chOff x="0" y="0"/>
          <a:chExt cx="0" cy="0"/>
        </a:xfrm>
      </p:grpSpPr>
      <p:sp>
        <p:nvSpPr>
          <p:cNvPr id="426" name="Google Shape;426;p20"/>
          <p:cNvSpPr txBox="1"/>
          <p:nvPr>
            <p:ph hasCustomPrompt="1" type="title"/>
          </p:nvPr>
        </p:nvSpPr>
        <p:spPr>
          <a:xfrm>
            <a:off x="713100" y="1449589"/>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27" name="Google Shape;427;p20"/>
          <p:cNvSpPr txBox="1"/>
          <p:nvPr>
            <p:ph idx="1" type="subTitle"/>
          </p:nvPr>
        </p:nvSpPr>
        <p:spPr>
          <a:xfrm>
            <a:off x="713100" y="2109851"/>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sp>
        <p:nvSpPr>
          <p:cNvPr id="428" name="Google Shape;428;p20"/>
          <p:cNvSpPr txBox="1"/>
          <p:nvPr>
            <p:ph hasCustomPrompt="1" idx="2" type="title"/>
          </p:nvPr>
        </p:nvSpPr>
        <p:spPr>
          <a:xfrm>
            <a:off x="4875300" y="1449575"/>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29" name="Google Shape;429;p20"/>
          <p:cNvSpPr txBox="1"/>
          <p:nvPr>
            <p:ph idx="3" type="subTitle"/>
          </p:nvPr>
        </p:nvSpPr>
        <p:spPr>
          <a:xfrm>
            <a:off x="4875300" y="2109850"/>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sp>
        <p:nvSpPr>
          <p:cNvPr id="430" name="Google Shape;430;p20"/>
          <p:cNvSpPr txBox="1"/>
          <p:nvPr>
            <p:ph hasCustomPrompt="1" idx="4" type="title"/>
          </p:nvPr>
        </p:nvSpPr>
        <p:spPr>
          <a:xfrm>
            <a:off x="4875300" y="3073504"/>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31" name="Google Shape;431;p20"/>
          <p:cNvSpPr txBox="1"/>
          <p:nvPr>
            <p:ph idx="5" type="subTitle"/>
          </p:nvPr>
        </p:nvSpPr>
        <p:spPr>
          <a:xfrm>
            <a:off x="4875300" y="3738500"/>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grpSp>
        <p:nvGrpSpPr>
          <p:cNvPr id="432" name="Google Shape;432;p20"/>
          <p:cNvGrpSpPr/>
          <p:nvPr/>
        </p:nvGrpSpPr>
        <p:grpSpPr>
          <a:xfrm flipH="1">
            <a:off x="2367449" y="4527910"/>
            <a:ext cx="1394075" cy="535357"/>
            <a:chOff x="7247818" y="1391030"/>
            <a:chExt cx="1023926" cy="392692"/>
          </a:xfrm>
        </p:grpSpPr>
        <p:sp>
          <p:nvSpPr>
            <p:cNvPr id="433" name="Google Shape;433;p20"/>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20"/>
          <p:cNvGrpSpPr/>
          <p:nvPr/>
        </p:nvGrpSpPr>
        <p:grpSpPr>
          <a:xfrm>
            <a:off x="8082864" y="4096312"/>
            <a:ext cx="966961" cy="967454"/>
            <a:chOff x="5690549" y="1784557"/>
            <a:chExt cx="570782" cy="571072"/>
          </a:xfrm>
        </p:grpSpPr>
        <p:sp>
          <p:nvSpPr>
            <p:cNvPr id="441" name="Google Shape;441;p20"/>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
          <p:cNvSpPr txBox="1"/>
          <p:nvPr>
            <p:ph type="title"/>
          </p:nvPr>
        </p:nvSpPr>
        <p:spPr>
          <a:xfrm>
            <a:off x="1104825" y="1996775"/>
            <a:ext cx="4400700" cy="15453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 name="Google Shape;32;p3"/>
          <p:cNvSpPr txBox="1"/>
          <p:nvPr>
            <p:ph hasCustomPrompt="1" idx="2" type="title"/>
          </p:nvPr>
        </p:nvSpPr>
        <p:spPr>
          <a:xfrm>
            <a:off x="1104825" y="725850"/>
            <a:ext cx="1489500" cy="1021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grpSp>
        <p:nvGrpSpPr>
          <p:cNvPr id="33" name="Google Shape;33;p3"/>
          <p:cNvGrpSpPr/>
          <p:nvPr/>
        </p:nvGrpSpPr>
        <p:grpSpPr>
          <a:xfrm flipH="1" rot="5400000">
            <a:off x="7554798" y="602061"/>
            <a:ext cx="2287558" cy="535377"/>
            <a:chOff x="2175592" y="2937274"/>
            <a:chExt cx="927790" cy="217139"/>
          </a:xfrm>
        </p:grpSpPr>
        <p:sp>
          <p:nvSpPr>
            <p:cNvPr id="34" name="Google Shape;34;p3"/>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flipH="1" rot="5400000">
            <a:off x="-359770" y="488312"/>
            <a:ext cx="1394075" cy="535357"/>
            <a:chOff x="7247818" y="1391030"/>
            <a:chExt cx="1023926" cy="392692"/>
          </a:xfrm>
        </p:grpSpPr>
        <p:sp>
          <p:nvSpPr>
            <p:cNvPr id="43" name="Google Shape;43;p3"/>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444" name="Shape 444"/>
        <p:cNvGrpSpPr/>
        <p:nvPr/>
      </p:nvGrpSpPr>
      <p:grpSpPr>
        <a:xfrm>
          <a:off x="0" y="0"/>
          <a:ext cx="0" cy="0"/>
          <a:chOff x="0" y="0"/>
          <a:chExt cx="0" cy="0"/>
        </a:xfrm>
      </p:grpSpPr>
      <p:sp>
        <p:nvSpPr>
          <p:cNvPr id="445" name="Google Shape;445;p21"/>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446" name="Google Shape;446;p21"/>
          <p:cNvGrpSpPr/>
          <p:nvPr/>
        </p:nvGrpSpPr>
        <p:grpSpPr>
          <a:xfrm>
            <a:off x="-247337" y="-247145"/>
            <a:ext cx="9237498" cy="9329602"/>
            <a:chOff x="-247337" y="-247145"/>
            <a:chExt cx="9237498" cy="9329602"/>
          </a:xfrm>
        </p:grpSpPr>
        <p:grpSp>
          <p:nvGrpSpPr>
            <p:cNvPr id="447" name="Google Shape;447;p21"/>
            <p:cNvGrpSpPr/>
            <p:nvPr/>
          </p:nvGrpSpPr>
          <p:grpSpPr>
            <a:xfrm flipH="1" rot="-5400000">
              <a:off x="-4307051" y="3812569"/>
              <a:ext cx="9329602" cy="1210174"/>
              <a:chOff x="1859848" y="4008665"/>
              <a:chExt cx="3610527" cy="468334"/>
            </a:xfrm>
          </p:grpSpPr>
          <p:sp>
            <p:nvSpPr>
              <p:cNvPr id="448" name="Google Shape;448;p21"/>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21"/>
            <p:cNvGrpSpPr/>
            <p:nvPr/>
          </p:nvGrpSpPr>
          <p:grpSpPr>
            <a:xfrm rot="-5400000">
              <a:off x="7749421" y="4159766"/>
              <a:ext cx="1946102" cy="535377"/>
              <a:chOff x="4494663" y="3046829"/>
              <a:chExt cx="789302" cy="217139"/>
            </a:xfrm>
          </p:grpSpPr>
          <p:sp>
            <p:nvSpPr>
              <p:cNvPr id="454" name="Google Shape;454;p21"/>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2" name="Google Shape;462;p21"/>
          <p:cNvGrpSpPr/>
          <p:nvPr/>
        </p:nvGrpSpPr>
        <p:grpSpPr>
          <a:xfrm flipH="1">
            <a:off x="-195197" y="-179973"/>
            <a:ext cx="1023926" cy="1024447"/>
            <a:chOff x="5690549" y="1784557"/>
            <a:chExt cx="570782" cy="571072"/>
          </a:xfrm>
        </p:grpSpPr>
        <p:sp>
          <p:nvSpPr>
            <p:cNvPr id="463" name="Google Shape;463;p21"/>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_1">
    <p:spTree>
      <p:nvGrpSpPr>
        <p:cNvPr id="466" name="Shape 466"/>
        <p:cNvGrpSpPr/>
        <p:nvPr/>
      </p:nvGrpSpPr>
      <p:grpSpPr>
        <a:xfrm>
          <a:off x="0" y="0"/>
          <a:ext cx="0" cy="0"/>
          <a:chOff x="0" y="0"/>
          <a:chExt cx="0" cy="0"/>
        </a:xfrm>
      </p:grpSpPr>
      <p:sp>
        <p:nvSpPr>
          <p:cNvPr id="467" name="Google Shape;467;p22"/>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468" name="Google Shape;468;p22"/>
          <p:cNvGrpSpPr/>
          <p:nvPr/>
        </p:nvGrpSpPr>
        <p:grpSpPr>
          <a:xfrm flipH="1">
            <a:off x="8096087" y="4018213"/>
            <a:ext cx="1587003" cy="1087440"/>
            <a:chOff x="-416690" y="4105137"/>
            <a:chExt cx="1587003" cy="1087440"/>
          </a:xfrm>
        </p:grpSpPr>
        <p:sp>
          <p:nvSpPr>
            <p:cNvPr id="469" name="Google Shape;469;p22"/>
            <p:cNvSpPr/>
            <p:nvPr/>
          </p:nvSpPr>
          <p:spPr>
            <a:xfrm>
              <a:off x="-416690" y="41051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2"/>
            <p:cNvSpPr/>
            <p:nvPr/>
          </p:nvSpPr>
          <p:spPr>
            <a:xfrm>
              <a:off x="670617" y="46927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22"/>
          <p:cNvGrpSpPr/>
          <p:nvPr/>
        </p:nvGrpSpPr>
        <p:grpSpPr>
          <a:xfrm>
            <a:off x="-124942" y="-243314"/>
            <a:ext cx="11879909" cy="5458981"/>
            <a:chOff x="-124942" y="-243314"/>
            <a:chExt cx="11879909" cy="5458981"/>
          </a:xfrm>
        </p:grpSpPr>
        <p:grpSp>
          <p:nvGrpSpPr>
            <p:cNvPr id="472" name="Google Shape;472;p22"/>
            <p:cNvGrpSpPr/>
            <p:nvPr/>
          </p:nvGrpSpPr>
          <p:grpSpPr>
            <a:xfrm>
              <a:off x="2379886" y="-243314"/>
              <a:ext cx="9375082" cy="1099243"/>
              <a:chOff x="3379311" y="4309346"/>
              <a:chExt cx="9375082" cy="1099243"/>
            </a:xfrm>
          </p:grpSpPr>
          <p:grpSp>
            <p:nvGrpSpPr>
              <p:cNvPr id="473" name="Google Shape;473;p22"/>
              <p:cNvGrpSpPr/>
              <p:nvPr/>
            </p:nvGrpSpPr>
            <p:grpSpPr>
              <a:xfrm>
                <a:off x="3424790" y="4309346"/>
                <a:ext cx="9329602" cy="1099243"/>
                <a:chOff x="1859848" y="4008665"/>
                <a:chExt cx="3610527" cy="425404"/>
              </a:xfrm>
            </p:grpSpPr>
            <p:sp>
              <p:nvSpPr>
                <p:cNvPr id="474" name="Google Shape;474;p22"/>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2"/>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2"/>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2"/>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22"/>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2"/>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2"/>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22"/>
            <p:cNvGrpSpPr/>
            <p:nvPr/>
          </p:nvGrpSpPr>
          <p:grpSpPr>
            <a:xfrm flipH="1">
              <a:off x="-124942" y="4680310"/>
              <a:ext cx="1394075" cy="535357"/>
              <a:chOff x="7247818" y="1391030"/>
              <a:chExt cx="1023926" cy="392692"/>
            </a:xfrm>
          </p:grpSpPr>
          <p:sp>
            <p:nvSpPr>
              <p:cNvPr id="483" name="Google Shape;483;p22"/>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2"/>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2"/>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2"/>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2"/>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2"/>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2"/>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90" name="Shape 490"/>
        <p:cNvGrpSpPr/>
        <p:nvPr/>
      </p:nvGrpSpPr>
      <p:grpSpPr>
        <a:xfrm>
          <a:off x="0" y="0"/>
          <a:ext cx="0" cy="0"/>
          <a:chOff x="0" y="0"/>
          <a:chExt cx="0" cy="0"/>
        </a:xfrm>
      </p:grpSpPr>
      <p:sp>
        <p:nvSpPr>
          <p:cNvPr id="491" name="Google Shape;491;p23"/>
          <p:cNvSpPr txBox="1"/>
          <p:nvPr>
            <p:ph type="title"/>
          </p:nvPr>
        </p:nvSpPr>
        <p:spPr>
          <a:xfrm>
            <a:off x="3072000" y="598388"/>
            <a:ext cx="3000000" cy="87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2" name="Google Shape;492;p23"/>
          <p:cNvSpPr txBox="1"/>
          <p:nvPr>
            <p:ph idx="1" type="subTitle"/>
          </p:nvPr>
        </p:nvSpPr>
        <p:spPr>
          <a:xfrm>
            <a:off x="3072000" y="1395199"/>
            <a:ext cx="3000000" cy="11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sp>
        <p:nvSpPr>
          <p:cNvPr id="493" name="Google Shape;493;p23"/>
          <p:cNvSpPr txBox="1"/>
          <p:nvPr/>
        </p:nvSpPr>
        <p:spPr>
          <a:xfrm>
            <a:off x="3072000" y="3467588"/>
            <a:ext cx="30000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Archivo"/>
                <a:ea typeface="Archivo"/>
                <a:cs typeface="Archivo"/>
                <a:sym typeface="Archivo"/>
              </a:rPr>
              <a:t>CREDITS: This presentation template was created by </a:t>
            </a:r>
            <a:r>
              <a:rPr b="1" lang="en" sz="1000" u="sng">
                <a:solidFill>
                  <a:schemeClr val="accent1"/>
                </a:solidFill>
                <a:latin typeface="Archivo"/>
                <a:ea typeface="Archivo"/>
                <a:cs typeface="Archivo"/>
                <a:sym typeface="Archivo"/>
                <a:hlinkClick r:id="rId2">
                  <a:extLst>
                    <a:ext uri="{A12FA001-AC4F-418D-AE19-62706E023703}">
                      <ahyp:hlinkClr val="tx"/>
                    </a:ext>
                  </a:extLst>
                </a:hlinkClick>
              </a:rPr>
              <a:t>Slidesgo</a:t>
            </a:r>
            <a:r>
              <a:rPr lang="en" sz="1000">
                <a:solidFill>
                  <a:schemeClr val="dk1"/>
                </a:solidFill>
                <a:latin typeface="Archivo"/>
                <a:ea typeface="Archivo"/>
                <a:cs typeface="Archivo"/>
                <a:sym typeface="Archivo"/>
              </a:rPr>
              <a:t>, including icons by </a:t>
            </a:r>
            <a:r>
              <a:rPr b="1" lang="en" sz="1000" u="sng">
                <a:solidFill>
                  <a:schemeClr val="accent1"/>
                </a:solidFill>
                <a:latin typeface="Archivo"/>
                <a:ea typeface="Archivo"/>
                <a:cs typeface="Archivo"/>
                <a:sym typeface="Archivo"/>
                <a:hlinkClick r:id="rId3">
                  <a:extLst>
                    <a:ext uri="{A12FA001-AC4F-418D-AE19-62706E023703}">
                      <ahyp:hlinkClr val="tx"/>
                    </a:ext>
                  </a:extLst>
                </a:hlinkClick>
              </a:rPr>
              <a:t>Flaticon</a:t>
            </a:r>
            <a:r>
              <a:rPr b="1" lang="en" sz="1000">
                <a:solidFill>
                  <a:schemeClr val="accent1"/>
                </a:solidFill>
                <a:latin typeface="Archivo"/>
                <a:ea typeface="Archivo"/>
                <a:cs typeface="Archivo"/>
                <a:sym typeface="Archivo"/>
              </a:rPr>
              <a:t> </a:t>
            </a:r>
            <a:r>
              <a:rPr lang="en" sz="1000">
                <a:solidFill>
                  <a:schemeClr val="dk1"/>
                </a:solidFill>
                <a:latin typeface="Archivo"/>
                <a:ea typeface="Archivo"/>
                <a:cs typeface="Archivo"/>
                <a:sym typeface="Archivo"/>
              </a:rPr>
              <a:t>and infographics &amp; images by </a:t>
            </a:r>
            <a:r>
              <a:rPr b="1" lang="en" sz="1000" u="sng">
                <a:solidFill>
                  <a:schemeClr val="accent1"/>
                </a:solidFill>
                <a:latin typeface="Archivo"/>
                <a:ea typeface="Archivo"/>
                <a:cs typeface="Archivo"/>
                <a:sym typeface="Archivo"/>
                <a:hlinkClick r:id="rId4">
                  <a:extLst>
                    <a:ext uri="{A12FA001-AC4F-418D-AE19-62706E023703}">
                      <ahyp:hlinkClr val="tx"/>
                    </a:ext>
                  </a:extLst>
                </a:hlinkClick>
              </a:rPr>
              <a:t>Freepik</a:t>
            </a:r>
            <a:endParaRPr b="1" sz="1000" u="sng">
              <a:solidFill>
                <a:schemeClr val="accent1"/>
              </a:solidFill>
              <a:latin typeface="Archivo"/>
              <a:ea typeface="Archivo"/>
              <a:cs typeface="Archivo"/>
              <a:sym typeface="Archivo"/>
            </a:endParaRPr>
          </a:p>
        </p:txBody>
      </p:sp>
      <p:grpSp>
        <p:nvGrpSpPr>
          <p:cNvPr id="494" name="Google Shape;494;p23"/>
          <p:cNvGrpSpPr/>
          <p:nvPr/>
        </p:nvGrpSpPr>
        <p:grpSpPr>
          <a:xfrm>
            <a:off x="178540" y="-247144"/>
            <a:ext cx="2117234" cy="1946102"/>
            <a:chOff x="178540" y="-247144"/>
            <a:chExt cx="2117234" cy="1946102"/>
          </a:xfrm>
        </p:grpSpPr>
        <p:grpSp>
          <p:nvGrpSpPr>
            <p:cNvPr id="495" name="Google Shape;495;p23"/>
            <p:cNvGrpSpPr/>
            <p:nvPr/>
          </p:nvGrpSpPr>
          <p:grpSpPr>
            <a:xfrm rot="5400000">
              <a:off x="-526822" y="458218"/>
              <a:ext cx="1946102" cy="535377"/>
              <a:chOff x="4494663" y="3046829"/>
              <a:chExt cx="789302" cy="217139"/>
            </a:xfrm>
          </p:grpSpPr>
          <p:sp>
            <p:nvSpPr>
              <p:cNvPr id="496" name="Google Shape;496;p23"/>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3"/>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3"/>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3"/>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3"/>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3"/>
            <p:cNvGrpSpPr/>
            <p:nvPr/>
          </p:nvGrpSpPr>
          <p:grpSpPr>
            <a:xfrm flipH="1">
              <a:off x="901699" y="76210"/>
              <a:ext cx="1394075" cy="535357"/>
              <a:chOff x="7247818" y="1391030"/>
              <a:chExt cx="1023926" cy="392692"/>
            </a:xfrm>
          </p:grpSpPr>
          <p:sp>
            <p:nvSpPr>
              <p:cNvPr id="505" name="Google Shape;505;p23"/>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12" name="Shape 512"/>
        <p:cNvGrpSpPr/>
        <p:nvPr/>
      </p:nvGrpSpPr>
      <p:grpSpPr>
        <a:xfrm>
          <a:off x="0" y="0"/>
          <a:ext cx="0" cy="0"/>
          <a:chOff x="0" y="0"/>
          <a:chExt cx="0" cy="0"/>
        </a:xfrm>
      </p:grpSpPr>
      <p:grpSp>
        <p:nvGrpSpPr>
          <p:cNvPr id="513" name="Google Shape;513;p24"/>
          <p:cNvGrpSpPr/>
          <p:nvPr/>
        </p:nvGrpSpPr>
        <p:grpSpPr>
          <a:xfrm rot="5400000">
            <a:off x="3796473" y="3812569"/>
            <a:ext cx="9329602" cy="1210174"/>
            <a:chOff x="1859848" y="4008665"/>
            <a:chExt cx="3610527" cy="468334"/>
          </a:xfrm>
        </p:grpSpPr>
        <p:sp>
          <p:nvSpPr>
            <p:cNvPr id="514" name="Google Shape;514;p24"/>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4"/>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4"/>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4"/>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4"/>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24"/>
          <p:cNvGrpSpPr/>
          <p:nvPr/>
        </p:nvGrpSpPr>
        <p:grpSpPr>
          <a:xfrm>
            <a:off x="7995975" y="-151575"/>
            <a:ext cx="1023926" cy="1024447"/>
            <a:chOff x="5690549" y="1784557"/>
            <a:chExt cx="570782" cy="571072"/>
          </a:xfrm>
        </p:grpSpPr>
        <p:sp>
          <p:nvSpPr>
            <p:cNvPr id="520" name="Google Shape;520;p24"/>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4"/>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4"/>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23" name="Shape 523"/>
        <p:cNvGrpSpPr/>
        <p:nvPr/>
      </p:nvGrpSpPr>
      <p:grpSpPr>
        <a:xfrm>
          <a:off x="0" y="0"/>
          <a:ext cx="0" cy="0"/>
          <a:chOff x="0" y="0"/>
          <a:chExt cx="0" cy="0"/>
        </a:xfrm>
      </p:grpSpPr>
      <p:grpSp>
        <p:nvGrpSpPr>
          <p:cNvPr id="524" name="Google Shape;524;p25"/>
          <p:cNvGrpSpPr/>
          <p:nvPr/>
        </p:nvGrpSpPr>
        <p:grpSpPr>
          <a:xfrm>
            <a:off x="-366565" y="-516412"/>
            <a:ext cx="1478383" cy="1767454"/>
            <a:chOff x="8300960" y="1642063"/>
            <a:chExt cx="1478383" cy="1767454"/>
          </a:xfrm>
        </p:grpSpPr>
        <p:sp>
          <p:nvSpPr>
            <p:cNvPr id="525" name="Google Shape;525;p25"/>
            <p:cNvSpPr/>
            <p:nvPr/>
          </p:nvSpPr>
          <p:spPr>
            <a:xfrm rot="10800000">
              <a:off x="8692019" y="1642063"/>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5"/>
            <p:cNvSpPr/>
            <p:nvPr/>
          </p:nvSpPr>
          <p:spPr>
            <a:xfrm rot="10800000">
              <a:off x="8300960" y="2677837"/>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25"/>
          <p:cNvGrpSpPr/>
          <p:nvPr/>
        </p:nvGrpSpPr>
        <p:grpSpPr>
          <a:xfrm>
            <a:off x="3531711" y="76210"/>
            <a:ext cx="9375082" cy="5367109"/>
            <a:chOff x="3531711" y="76210"/>
            <a:chExt cx="9375082" cy="5367109"/>
          </a:xfrm>
        </p:grpSpPr>
        <p:grpSp>
          <p:nvGrpSpPr>
            <p:cNvPr id="528" name="Google Shape;528;p25"/>
            <p:cNvGrpSpPr/>
            <p:nvPr/>
          </p:nvGrpSpPr>
          <p:grpSpPr>
            <a:xfrm flipH="1">
              <a:off x="7654812" y="76210"/>
              <a:ext cx="1394075" cy="535357"/>
              <a:chOff x="7247818" y="1391030"/>
              <a:chExt cx="1023926" cy="392692"/>
            </a:xfrm>
          </p:grpSpPr>
          <p:sp>
            <p:nvSpPr>
              <p:cNvPr id="529" name="Google Shape;529;p25"/>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5"/>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5"/>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5"/>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5"/>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5"/>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5"/>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25"/>
            <p:cNvGrpSpPr/>
            <p:nvPr/>
          </p:nvGrpSpPr>
          <p:grpSpPr>
            <a:xfrm>
              <a:off x="3531711" y="4233146"/>
              <a:ext cx="9375082" cy="1210174"/>
              <a:chOff x="3379311" y="4309346"/>
              <a:chExt cx="9375082" cy="1210174"/>
            </a:xfrm>
          </p:grpSpPr>
          <p:grpSp>
            <p:nvGrpSpPr>
              <p:cNvPr id="537" name="Google Shape;537;p25"/>
              <p:cNvGrpSpPr/>
              <p:nvPr/>
            </p:nvGrpSpPr>
            <p:grpSpPr>
              <a:xfrm>
                <a:off x="3424790" y="4309346"/>
                <a:ext cx="9329602" cy="1210174"/>
                <a:chOff x="1859848" y="4008665"/>
                <a:chExt cx="3610527" cy="468334"/>
              </a:xfrm>
            </p:grpSpPr>
            <p:sp>
              <p:nvSpPr>
                <p:cNvPr id="538" name="Google Shape;538;p25"/>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5"/>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5"/>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5"/>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5"/>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25"/>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5"/>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5"/>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5"/>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5"/>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548" name="Shape 548"/>
        <p:cNvGrpSpPr/>
        <p:nvPr/>
      </p:nvGrpSpPr>
      <p:grpSpPr>
        <a:xfrm>
          <a:off x="0" y="0"/>
          <a:ext cx="0" cy="0"/>
          <a:chOff x="0" y="0"/>
          <a:chExt cx="0" cy="0"/>
        </a:xfrm>
      </p:grpSpPr>
      <p:grpSp>
        <p:nvGrpSpPr>
          <p:cNvPr id="549" name="Google Shape;549;p26"/>
          <p:cNvGrpSpPr/>
          <p:nvPr/>
        </p:nvGrpSpPr>
        <p:grpSpPr>
          <a:xfrm>
            <a:off x="-583918" y="97960"/>
            <a:ext cx="2188749" cy="4965310"/>
            <a:chOff x="-583918" y="97960"/>
            <a:chExt cx="2188749" cy="4965310"/>
          </a:xfrm>
        </p:grpSpPr>
        <p:grpSp>
          <p:nvGrpSpPr>
            <p:cNvPr id="550" name="Google Shape;550;p26"/>
            <p:cNvGrpSpPr/>
            <p:nvPr/>
          </p:nvGrpSpPr>
          <p:grpSpPr>
            <a:xfrm flipH="1">
              <a:off x="-583918" y="97960"/>
              <a:ext cx="1394075" cy="535357"/>
              <a:chOff x="7247818" y="1391030"/>
              <a:chExt cx="1023926" cy="392692"/>
            </a:xfrm>
          </p:grpSpPr>
          <p:sp>
            <p:nvSpPr>
              <p:cNvPr id="551" name="Google Shape;551;p26"/>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6"/>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6"/>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6"/>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6"/>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6"/>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26"/>
            <p:cNvGrpSpPr/>
            <p:nvPr/>
          </p:nvGrpSpPr>
          <p:grpSpPr>
            <a:xfrm>
              <a:off x="-341272" y="4527893"/>
              <a:ext cx="1946102" cy="535377"/>
              <a:chOff x="4494663" y="3046829"/>
              <a:chExt cx="789302" cy="217139"/>
            </a:xfrm>
          </p:grpSpPr>
          <p:sp>
            <p:nvSpPr>
              <p:cNvPr id="559" name="Google Shape;559;p26"/>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6"/>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6"/>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7" name="Google Shape;567;p26"/>
          <p:cNvGrpSpPr/>
          <p:nvPr/>
        </p:nvGrpSpPr>
        <p:grpSpPr>
          <a:xfrm>
            <a:off x="8536310" y="1606088"/>
            <a:ext cx="1266008" cy="1778904"/>
            <a:chOff x="8536310" y="1682288"/>
            <a:chExt cx="1266008" cy="1778904"/>
          </a:xfrm>
        </p:grpSpPr>
        <p:sp>
          <p:nvSpPr>
            <p:cNvPr id="568" name="Google Shape;568;p26"/>
            <p:cNvSpPr/>
            <p:nvPr/>
          </p:nvSpPr>
          <p:spPr>
            <a:xfrm rot="10800000">
              <a:off x="8714994"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rot="10800000">
              <a:off x="8536310"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3" name="Shape 573"/>
        <p:cNvGrpSpPr/>
        <p:nvPr/>
      </p:nvGrpSpPr>
      <p:grpSpPr>
        <a:xfrm>
          <a:off x="0" y="0"/>
          <a:ext cx="0" cy="0"/>
          <a:chOff x="0" y="0"/>
          <a:chExt cx="0" cy="0"/>
        </a:xfrm>
      </p:grpSpPr>
      <p:grpSp>
        <p:nvGrpSpPr>
          <p:cNvPr id="574" name="Google Shape;574;p28"/>
          <p:cNvGrpSpPr/>
          <p:nvPr/>
        </p:nvGrpSpPr>
        <p:grpSpPr>
          <a:xfrm>
            <a:off x="-185610" y="43111"/>
            <a:ext cx="9683641" cy="5349471"/>
            <a:chOff x="-185610" y="43111"/>
            <a:chExt cx="9683641" cy="5349471"/>
          </a:xfrm>
        </p:grpSpPr>
        <p:grpSp>
          <p:nvGrpSpPr>
            <p:cNvPr id="575" name="Google Shape;575;p28"/>
            <p:cNvGrpSpPr/>
            <p:nvPr/>
          </p:nvGrpSpPr>
          <p:grpSpPr>
            <a:xfrm>
              <a:off x="-185610" y="4182408"/>
              <a:ext cx="9329602" cy="1210174"/>
              <a:chOff x="1859848" y="4008665"/>
              <a:chExt cx="3610527" cy="468334"/>
            </a:xfrm>
          </p:grpSpPr>
          <p:sp>
            <p:nvSpPr>
              <p:cNvPr id="576" name="Google Shape;576;p28"/>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28"/>
            <p:cNvGrpSpPr/>
            <p:nvPr/>
          </p:nvGrpSpPr>
          <p:grpSpPr>
            <a:xfrm>
              <a:off x="7210473" y="43111"/>
              <a:ext cx="2287558" cy="535377"/>
              <a:chOff x="2175592" y="2937274"/>
              <a:chExt cx="927790" cy="217139"/>
            </a:xfrm>
          </p:grpSpPr>
          <p:sp>
            <p:nvSpPr>
              <p:cNvPr id="582" name="Google Shape;582;p28"/>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0" name="Google Shape;590;p28"/>
          <p:cNvSpPr txBox="1"/>
          <p:nvPr>
            <p:ph type="ctrTitle"/>
          </p:nvPr>
        </p:nvSpPr>
        <p:spPr>
          <a:xfrm>
            <a:off x="2385900" y="1198675"/>
            <a:ext cx="6045000" cy="22431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191919"/>
              </a:buClr>
              <a:buSzPts val="5200"/>
              <a:buNone/>
              <a:defRPr sz="45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591" name="Google Shape;591;p28"/>
          <p:cNvSpPr txBox="1"/>
          <p:nvPr>
            <p:ph idx="1" type="subTitle"/>
          </p:nvPr>
        </p:nvSpPr>
        <p:spPr>
          <a:xfrm>
            <a:off x="3902050" y="3469025"/>
            <a:ext cx="4528800" cy="475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4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592" name="Google Shape;592;p28"/>
          <p:cNvGrpSpPr/>
          <p:nvPr/>
        </p:nvGrpSpPr>
        <p:grpSpPr>
          <a:xfrm>
            <a:off x="7990310" y="4110363"/>
            <a:ext cx="1087328" cy="1554067"/>
            <a:chOff x="8056685" y="4250574"/>
            <a:chExt cx="1087328" cy="1554067"/>
          </a:xfrm>
        </p:grpSpPr>
        <p:sp>
          <p:nvSpPr>
            <p:cNvPr id="593" name="Google Shape;593;p28"/>
            <p:cNvSpPr/>
            <p:nvPr/>
          </p:nvSpPr>
          <p:spPr>
            <a:xfrm>
              <a:off x="8056685" y="4717212"/>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8644317" y="42505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5" name="Shape 595"/>
        <p:cNvGrpSpPr/>
        <p:nvPr/>
      </p:nvGrpSpPr>
      <p:grpSpPr>
        <a:xfrm>
          <a:off x="0" y="0"/>
          <a:ext cx="0" cy="0"/>
          <a:chOff x="0" y="0"/>
          <a:chExt cx="0" cy="0"/>
        </a:xfrm>
      </p:grpSpPr>
      <p:sp>
        <p:nvSpPr>
          <p:cNvPr id="596" name="Google Shape;596;p29"/>
          <p:cNvSpPr txBox="1"/>
          <p:nvPr>
            <p:ph type="title"/>
          </p:nvPr>
        </p:nvSpPr>
        <p:spPr>
          <a:xfrm>
            <a:off x="1104825" y="1996775"/>
            <a:ext cx="4400700" cy="15453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97" name="Google Shape;597;p29"/>
          <p:cNvSpPr txBox="1"/>
          <p:nvPr>
            <p:ph hasCustomPrompt="1" idx="2" type="title"/>
          </p:nvPr>
        </p:nvSpPr>
        <p:spPr>
          <a:xfrm>
            <a:off x="1104825" y="725850"/>
            <a:ext cx="1489500" cy="1021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grpSp>
        <p:nvGrpSpPr>
          <p:cNvPr id="598" name="Google Shape;598;p29"/>
          <p:cNvGrpSpPr/>
          <p:nvPr/>
        </p:nvGrpSpPr>
        <p:grpSpPr>
          <a:xfrm flipH="1" rot="5400000">
            <a:off x="7554798" y="602061"/>
            <a:ext cx="2287558" cy="535377"/>
            <a:chOff x="2175592" y="2937274"/>
            <a:chExt cx="927790" cy="217139"/>
          </a:xfrm>
        </p:grpSpPr>
        <p:sp>
          <p:nvSpPr>
            <p:cNvPr id="599" name="Google Shape;599;p29"/>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9"/>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9"/>
          <p:cNvGrpSpPr/>
          <p:nvPr/>
        </p:nvGrpSpPr>
        <p:grpSpPr>
          <a:xfrm flipH="1" rot="5400000">
            <a:off x="-359770" y="488312"/>
            <a:ext cx="1394075" cy="535357"/>
            <a:chOff x="7247818" y="1391030"/>
            <a:chExt cx="1023926" cy="392692"/>
          </a:xfrm>
        </p:grpSpPr>
        <p:sp>
          <p:nvSpPr>
            <p:cNvPr id="608" name="Google Shape;608;p29"/>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9"/>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9"/>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5" name="Shape 615"/>
        <p:cNvGrpSpPr/>
        <p:nvPr/>
      </p:nvGrpSpPr>
      <p:grpSpPr>
        <a:xfrm>
          <a:off x="0" y="0"/>
          <a:ext cx="0" cy="0"/>
          <a:chOff x="0" y="0"/>
          <a:chExt cx="0" cy="0"/>
        </a:xfrm>
      </p:grpSpPr>
      <p:sp>
        <p:nvSpPr>
          <p:cNvPr id="616" name="Google Shape;616;p30"/>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17" name="Google Shape;617;p30"/>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200"/>
            </a:lvl1pPr>
            <a:lvl2pPr indent="-304800" lvl="1" marL="914400" rtl="0">
              <a:lnSpc>
                <a:spcPct val="115000"/>
              </a:lnSpc>
              <a:spcBef>
                <a:spcPts val="160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grpSp>
        <p:nvGrpSpPr>
          <p:cNvPr id="618" name="Google Shape;618;p30"/>
          <p:cNvGrpSpPr/>
          <p:nvPr/>
        </p:nvGrpSpPr>
        <p:grpSpPr>
          <a:xfrm>
            <a:off x="-572143" y="94755"/>
            <a:ext cx="2176973" cy="4968515"/>
            <a:chOff x="-572143" y="94755"/>
            <a:chExt cx="2176973" cy="4968515"/>
          </a:xfrm>
        </p:grpSpPr>
        <p:grpSp>
          <p:nvGrpSpPr>
            <p:cNvPr id="619" name="Google Shape;619;p30"/>
            <p:cNvGrpSpPr/>
            <p:nvPr/>
          </p:nvGrpSpPr>
          <p:grpSpPr>
            <a:xfrm flipH="1">
              <a:off x="-572143" y="94755"/>
              <a:ext cx="1394075" cy="535357"/>
              <a:chOff x="7247818" y="1391030"/>
              <a:chExt cx="1023926" cy="392692"/>
            </a:xfrm>
          </p:grpSpPr>
          <p:sp>
            <p:nvSpPr>
              <p:cNvPr id="620" name="Google Shape;620;p30"/>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0"/>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0"/>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30"/>
            <p:cNvGrpSpPr/>
            <p:nvPr/>
          </p:nvGrpSpPr>
          <p:grpSpPr>
            <a:xfrm>
              <a:off x="-341272" y="4527893"/>
              <a:ext cx="1946102" cy="535377"/>
              <a:chOff x="4494663" y="3046829"/>
              <a:chExt cx="789302" cy="217139"/>
            </a:xfrm>
          </p:grpSpPr>
          <p:sp>
            <p:nvSpPr>
              <p:cNvPr id="628" name="Google Shape;628;p30"/>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0"/>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0"/>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0"/>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0"/>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0"/>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6" name="Google Shape;636;p30"/>
          <p:cNvGrpSpPr/>
          <p:nvPr/>
        </p:nvGrpSpPr>
        <p:grpSpPr>
          <a:xfrm>
            <a:off x="8427727" y="1687967"/>
            <a:ext cx="1266008" cy="1778904"/>
            <a:chOff x="8427727" y="1764167"/>
            <a:chExt cx="1266008" cy="1778904"/>
          </a:xfrm>
        </p:grpSpPr>
        <p:sp>
          <p:nvSpPr>
            <p:cNvPr id="637" name="Google Shape;637;p30"/>
            <p:cNvSpPr/>
            <p:nvPr/>
          </p:nvSpPr>
          <p:spPr>
            <a:xfrm rot="10800000">
              <a:off x="8606411" y="176416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0"/>
            <p:cNvSpPr/>
            <p:nvPr/>
          </p:nvSpPr>
          <p:spPr>
            <a:xfrm rot="10800000">
              <a:off x="8427727" y="2811391"/>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9" name="Shape 639"/>
        <p:cNvGrpSpPr/>
        <p:nvPr/>
      </p:nvGrpSpPr>
      <p:grpSpPr>
        <a:xfrm>
          <a:off x="0" y="0"/>
          <a:ext cx="0" cy="0"/>
          <a:chOff x="0" y="0"/>
          <a:chExt cx="0" cy="0"/>
        </a:xfrm>
      </p:grpSpPr>
      <p:sp>
        <p:nvSpPr>
          <p:cNvPr id="640" name="Google Shape;640;p31"/>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41" name="Google Shape;641;p31"/>
          <p:cNvSpPr txBox="1"/>
          <p:nvPr>
            <p:ph idx="1" type="subTitle"/>
          </p:nvPr>
        </p:nvSpPr>
        <p:spPr>
          <a:xfrm>
            <a:off x="1545475" y="2389646"/>
            <a:ext cx="2874300" cy="129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2" name="Google Shape;642;p31"/>
          <p:cNvSpPr txBox="1"/>
          <p:nvPr>
            <p:ph idx="2" type="subTitle"/>
          </p:nvPr>
        </p:nvSpPr>
        <p:spPr>
          <a:xfrm>
            <a:off x="4724228" y="2389632"/>
            <a:ext cx="2874300" cy="129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b="0">
                <a:solidFill>
                  <a:schemeClr val="dk1"/>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643" name="Google Shape;643;p31"/>
          <p:cNvSpPr txBox="1"/>
          <p:nvPr>
            <p:ph idx="3" type="subTitle"/>
          </p:nvPr>
        </p:nvSpPr>
        <p:spPr>
          <a:xfrm>
            <a:off x="1545463" y="2037607"/>
            <a:ext cx="2874300" cy="4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644" name="Google Shape;644;p31"/>
          <p:cNvSpPr txBox="1"/>
          <p:nvPr>
            <p:ph idx="4" type="subTitle"/>
          </p:nvPr>
        </p:nvSpPr>
        <p:spPr>
          <a:xfrm>
            <a:off x="4724233" y="2037599"/>
            <a:ext cx="2874300" cy="4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645" name="Google Shape;645;p31"/>
          <p:cNvGrpSpPr/>
          <p:nvPr/>
        </p:nvGrpSpPr>
        <p:grpSpPr>
          <a:xfrm flipH="1" rot="10800000">
            <a:off x="-530285" y="47624"/>
            <a:ext cx="1587003" cy="1087440"/>
            <a:chOff x="-416690" y="4028937"/>
            <a:chExt cx="1587003" cy="1087440"/>
          </a:xfrm>
        </p:grpSpPr>
        <p:sp>
          <p:nvSpPr>
            <p:cNvPr id="646" name="Google Shape;646;p31"/>
            <p:cNvSpPr/>
            <p:nvPr/>
          </p:nvSpPr>
          <p:spPr>
            <a:xfrm>
              <a:off x="-416690" y="40289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1"/>
            <p:cNvSpPr/>
            <p:nvPr/>
          </p:nvSpPr>
          <p:spPr>
            <a:xfrm>
              <a:off x="670617" y="46165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31"/>
          <p:cNvGrpSpPr/>
          <p:nvPr/>
        </p:nvGrpSpPr>
        <p:grpSpPr>
          <a:xfrm>
            <a:off x="3531711" y="4185343"/>
            <a:ext cx="9375082" cy="1210174"/>
            <a:chOff x="3379311" y="4309346"/>
            <a:chExt cx="9375082" cy="1210174"/>
          </a:xfrm>
        </p:grpSpPr>
        <p:grpSp>
          <p:nvGrpSpPr>
            <p:cNvPr id="649" name="Google Shape;649;p31"/>
            <p:cNvGrpSpPr/>
            <p:nvPr/>
          </p:nvGrpSpPr>
          <p:grpSpPr>
            <a:xfrm>
              <a:off x="3424790" y="4309346"/>
              <a:ext cx="9329602" cy="1210174"/>
              <a:chOff x="1859848" y="4008665"/>
              <a:chExt cx="3610527" cy="468334"/>
            </a:xfrm>
          </p:grpSpPr>
          <p:sp>
            <p:nvSpPr>
              <p:cNvPr id="650" name="Google Shape;650;p31"/>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1"/>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1"/>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1"/>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1"/>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31"/>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1"/>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1"/>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1"/>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1"/>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2" name="Google Shape;52;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200"/>
            </a:lvl1pPr>
            <a:lvl2pPr indent="-304800" lvl="1" marL="914400" rtl="0">
              <a:lnSpc>
                <a:spcPct val="115000"/>
              </a:lnSpc>
              <a:spcBef>
                <a:spcPts val="160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grpSp>
        <p:nvGrpSpPr>
          <p:cNvPr id="53" name="Google Shape;53;p4"/>
          <p:cNvGrpSpPr/>
          <p:nvPr/>
        </p:nvGrpSpPr>
        <p:grpSpPr>
          <a:xfrm>
            <a:off x="-572143" y="94755"/>
            <a:ext cx="2176973" cy="4968515"/>
            <a:chOff x="-572143" y="94755"/>
            <a:chExt cx="2176973" cy="4968515"/>
          </a:xfrm>
        </p:grpSpPr>
        <p:grpSp>
          <p:nvGrpSpPr>
            <p:cNvPr id="54" name="Google Shape;54;p4"/>
            <p:cNvGrpSpPr/>
            <p:nvPr/>
          </p:nvGrpSpPr>
          <p:grpSpPr>
            <a:xfrm flipH="1">
              <a:off x="-572143" y="94755"/>
              <a:ext cx="1394075" cy="535357"/>
              <a:chOff x="7247818" y="1391030"/>
              <a:chExt cx="1023926" cy="392692"/>
            </a:xfrm>
          </p:grpSpPr>
          <p:sp>
            <p:nvSpPr>
              <p:cNvPr id="55" name="Google Shape;55;p4"/>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4"/>
            <p:cNvGrpSpPr/>
            <p:nvPr/>
          </p:nvGrpSpPr>
          <p:grpSpPr>
            <a:xfrm>
              <a:off x="-341272" y="4527893"/>
              <a:ext cx="1946102" cy="535377"/>
              <a:chOff x="4494663" y="3046829"/>
              <a:chExt cx="789302" cy="217139"/>
            </a:xfrm>
          </p:grpSpPr>
          <p:sp>
            <p:nvSpPr>
              <p:cNvPr id="63" name="Google Shape;63;p4"/>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 name="Google Shape;71;p4"/>
          <p:cNvGrpSpPr/>
          <p:nvPr/>
        </p:nvGrpSpPr>
        <p:grpSpPr>
          <a:xfrm>
            <a:off x="8427727" y="1687967"/>
            <a:ext cx="1266008" cy="1778904"/>
            <a:chOff x="8427727" y="1764167"/>
            <a:chExt cx="1266008" cy="1778904"/>
          </a:xfrm>
        </p:grpSpPr>
        <p:sp>
          <p:nvSpPr>
            <p:cNvPr id="72" name="Google Shape;72;p4"/>
            <p:cNvSpPr/>
            <p:nvPr/>
          </p:nvSpPr>
          <p:spPr>
            <a:xfrm rot="10800000">
              <a:off x="8606411" y="176416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rot="10800000">
              <a:off x="8427727" y="2811391"/>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0" name="Shape 660"/>
        <p:cNvGrpSpPr/>
        <p:nvPr/>
      </p:nvGrpSpPr>
      <p:grpSpPr>
        <a:xfrm>
          <a:off x="0" y="0"/>
          <a:ext cx="0" cy="0"/>
          <a:chOff x="0" y="0"/>
          <a:chExt cx="0" cy="0"/>
        </a:xfrm>
      </p:grpSpPr>
      <p:sp>
        <p:nvSpPr>
          <p:cNvPr id="661" name="Google Shape;661;p32"/>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662" name="Google Shape;662;p32"/>
          <p:cNvGrpSpPr/>
          <p:nvPr/>
        </p:nvGrpSpPr>
        <p:grpSpPr>
          <a:xfrm>
            <a:off x="8015883" y="80074"/>
            <a:ext cx="1394075" cy="535357"/>
            <a:chOff x="7247818" y="1391030"/>
            <a:chExt cx="1023926" cy="392692"/>
          </a:xfrm>
        </p:grpSpPr>
        <p:sp>
          <p:nvSpPr>
            <p:cNvPr id="663" name="Google Shape;663;p32"/>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2"/>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2"/>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2"/>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2"/>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2"/>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2"/>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32"/>
          <p:cNvGrpSpPr/>
          <p:nvPr/>
        </p:nvGrpSpPr>
        <p:grpSpPr>
          <a:xfrm flipH="1">
            <a:off x="-538559" y="3343088"/>
            <a:ext cx="1235734" cy="1729664"/>
            <a:chOff x="8566584" y="1819088"/>
            <a:chExt cx="1235734" cy="1729664"/>
          </a:xfrm>
        </p:grpSpPr>
        <p:sp>
          <p:nvSpPr>
            <p:cNvPr id="671" name="Google Shape;671;p32"/>
            <p:cNvSpPr/>
            <p:nvPr/>
          </p:nvSpPr>
          <p:spPr>
            <a:xfrm rot="10800000">
              <a:off x="8714994" y="18190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2"/>
            <p:cNvSpPr/>
            <p:nvPr/>
          </p:nvSpPr>
          <p:spPr>
            <a:xfrm rot="10800000">
              <a:off x="8566584" y="2906530"/>
              <a:ext cx="642050" cy="64222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3" name="Shape 673"/>
        <p:cNvGrpSpPr/>
        <p:nvPr/>
      </p:nvGrpSpPr>
      <p:grpSpPr>
        <a:xfrm>
          <a:off x="0" y="0"/>
          <a:ext cx="0" cy="0"/>
          <a:chOff x="0" y="0"/>
          <a:chExt cx="0" cy="0"/>
        </a:xfrm>
      </p:grpSpPr>
      <p:sp>
        <p:nvSpPr>
          <p:cNvPr id="674" name="Google Shape;674;p33"/>
          <p:cNvSpPr txBox="1"/>
          <p:nvPr>
            <p:ph idx="1" type="body"/>
          </p:nvPr>
        </p:nvSpPr>
        <p:spPr>
          <a:xfrm>
            <a:off x="4263000" y="1975649"/>
            <a:ext cx="4167900" cy="2218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Open Sans"/>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
        <p:nvSpPr>
          <p:cNvPr id="675" name="Google Shape;675;p33"/>
          <p:cNvSpPr txBox="1"/>
          <p:nvPr>
            <p:ph type="title"/>
          </p:nvPr>
        </p:nvSpPr>
        <p:spPr>
          <a:xfrm>
            <a:off x="4263000" y="949050"/>
            <a:ext cx="4167900" cy="10266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6" name="Google Shape;676;p33"/>
          <p:cNvSpPr/>
          <p:nvPr>
            <p:ph idx="2" type="pic"/>
          </p:nvPr>
        </p:nvSpPr>
        <p:spPr>
          <a:xfrm>
            <a:off x="713100" y="949050"/>
            <a:ext cx="3245400" cy="3245400"/>
          </a:xfrm>
          <a:prstGeom prst="ellipse">
            <a:avLst/>
          </a:prstGeom>
          <a:noFill/>
          <a:ln>
            <a:noFill/>
          </a:ln>
        </p:spPr>
      </p:sp>
      <p:grpSp>
        <p:nvGrpSpPr>
          <p:cNvPr id="677" name="Google Shape;677;p33"/>
          <p:cNvGrpSpPr/>
          <p:nvPr/>
        </p:nvGrpSpPr>
        <p:grpSpPr>
          <a:xfrm flipH="1">
            <a:off x="7938008" y="3984136"/>
            <a:ext cx="1587003" cy="1119765"/>
            <a:chOff x="-416690" y="4105137"/>
            <a:chExt cx="1587003" cy="1119765"/>
          </a:xfrm>
        </p:grpSpPr>
        <p:sp>
          <p:nvSpPr>
            <p:cNvPr id="678" name="Google Shape;678;p33"/>
            <p:cNvSpPr/>
            <p:nvPr/>
          </p:nvSpPr>
          <p:spPr>
            <a:xfrm>
              <a:off x="-416690" y="41051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670617" y="4725099"/>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33"/>
          <p:cNvGrpSpPr/>
          <p:nvPr/>
        </p:nvGrpSpPr>
        <p:grpSpPr>
          <a:xfrm>
            <a:off x="86620" y="-220596"/>
            <a:ext cx="11611548" cy="5283863"/>
            <a:chOff x="86620" y="-220596"/>
            <a:chExt cx="11611548" cy="5283863"/>
          </a:xfrm>
        </p:grpSpPr>
        <p:grpSp>
          <p:nvGrpSpPr>
            <p:cNvPr id="681" name="Google Shape;681;p33"/>
            <p:cNvGrpSpPr/>
            <p:nvPr/>
          </p:nvGrpSpPr>
          <p:grpSpPr>
            <a:xfrm>
              <a:off x="2323086" y="-220596"/>
              <a:ext cx="9375082" cy="1210174"/>
              <a:chOff x="3379311" y="4309346"/>
              <a:chExt cx="9375082" cy="1210174"/>
            </a:xfrm>
          </p:grpSpPr>
          <p:grpSp>
            <p:nvGrpSpPr>
              <p:cNvPr id="682" name="Google Shape;682;p33"/>
              <p:cNvGrpSpPr/>
              <p:nvPr/>
            </p:nvGrpSpPr>
            <p:grpSpPr>
              <a:xfrm>
                <a:off x="3424790" y="4309346"/>
                <a:ext cx="9329602" cy="1210174"/>
                <a:chOff x="1859848" y="4008665"/>
                <a:chExt cx="3610527" cy="468334"/>
              </a:xfrm>
            </p:grpSpPr>
            <p:sp>
              <p:nvSpPr>
                <p:cNvPr id="683" name="Google Shape;683;p33"/>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33"/>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33"/>
            <p:cNvGrpSpPr/>
            <p:nvPr/>
          </p:nvGrpSpPr>
          <p:grpSpPr>
            <a:xfrm flipH="1">
              <a:off x="86620" y="4527910"/>
              <a:ext cx="1394075" cy="535357"/>
              <a:chOff x="7247818" y="1391030"/>
              <a:chExt cx="1023926" cy="392692"/>
            </a:xfrm>
          </p:grpSpPr>
          <p:sp>
            <p:nvSpPr>
              <p:cNvPr id="694" name="Google Shape;694;p33"/>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3"/>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3"/>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3"/>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1" name="Shape 701"/>
        <p:cNvGrpSpPr/>
        <p:nvPr/>
      </p:nvGrpSpPr>
      <p:grpSpPr>
        <a:xfrm>
          <a:off x="0" y="0"/>
          <a:ext cx="0" cy="0"/>
          <a:chOff x="0" y="0"/>
          <a:chExt cx="0" cy="0"/>
        </a:xfrm>
      </p:grpSpPr>
      <p:sp>
        <p:nvSpPr>
          <p:cNvPr id="702" name="Google Shape;702;p34"/>
          <p:cNvSpPr txBox="1"/>
          <p:nvPr>
            <p:ph type="title"/>
          </p:nvPr>
        </p:nvSpPr>
        <p:spPr>
          <a:xfrm>
            <a:off x="2317950" y="1450550"/>
            <a:ext cx="4508100" cy="22425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703" name="Google Shape;703;p34"/>
          <p:cNvGrpSpPr/>
          <p:nvPr/>
        </p:nvGrpSpPr>
        <p:grpSpPr>
          <a:xfrm>
            <a:off x="-158240" y="-384437"/>
            <a:ext cx="1266008" cy="1778904"/>
            <a:chOff x="8536310" y="1682288"/>
            <a:chExt cx="1266008" cy="1778904"/>
          </a:xfrm>
        </p:grpSpPr>
        <p:sp>
          <p:nvSpPr>
            <p:cNvPr id="704" name="Google Shape;704;p34"/>
            <p:cNvSpPr/>
            <p:nvPr/>
          </p:nvSpPr>
          <p:spPr>
            <a:xfrm rot="10800000">
              <a:off x="8714994"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rot="10800000">
              <a:off x="8536310"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34"/>
          <p:cNvGrpSpPr/>
          <p:nvPr/>
        </p:nvGrpSpPr>
        <p:grpSpPr>
          <a:xfrm>
            <a:off x="3379311" y="97486"/>
            <a:ext cx="9375082" cy="5422033"/>
            <a:chOff x="3379311" y="97486"/>
            <a:chExt cx="9375082" cy="5422033"/>
          </a:xfrm>
        </p:grpSpPr>
        <p:grpSp>
          <p:nvGrpSpPr>
            <p:cNvPr id="707" name="Google Shape;707;p34"/>
            <p:cNvGrpSpPr/>
            <p:nvPr/>
          </p:nvGrpSpPr>
          <p:grpSpPr>
            <a:xfrm flipH="1">
              <a:off x="7654812" y="97486"/>
              <a:ext cx="1394075" cy="535357"/>
              <a:chOff x="7247818" y="1391030"/>
              <a:chExt cx="1023926" cy="392692"/>
            </a:xfrm>
          </p:grpSpPr>
          <p:sp>
            <p:nvSpPr>
              <p:cNvPr id="708" name="Google Shape;708;p34"/>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34"/>
            <p:cNvGrpSpPr/>
            <p:nvPr/>
          </p:nvGrpSpPr>
          <p:grpSpPr>
            <a:xfrm>
              <a:off x="3379311" y="4309346"/>
              <a:ext cx="9375082" cy="1210174"/>
              <a:chOff x="3379311" y="4309346"/>
              <a:chExt cx="9375082" cy="1210174"/>
            </a:xfrm>
          </p:grpSpPr>
          <p:grpSp>
            <p:nvGrpSpPr>
              <p:cNvPr id="716" name="Google Shape;716;p34"/>
              <p:cNvGrpSpPr/>
              <p:nvPr/>
            </p:nvGrpSpPr>
            <p:grpSpPr>
              <a:xfrm>
                <a:off x="3424790" y="4309346"/>
                <a:ext cx="9329602" cy="1210174"/>
                <a:chOff x="1859848" y="4008665"/>
                <a:chExt cx="3610527" cy="468334"/>
              </a:xfrm>
            </p:grpSpPr>
            <p:sp>
              <p:nvSpPr>
                <p:cNvPr id="717" name="Google Shape;717;p34"/>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4"/>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4"/>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2" name="Google Shape;722;p34"/>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4"/>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7" name="Shape 727"/>
        <p:cNvGrpSpPr/>
        <p:nvPr/>
      </p:nvGrpSpPr>
      <p:grpSpPr>
        <a:xfrm>
          <a:off x="0" y="0"/>
          <a:ext cx="0" cy="0"/>
          <a:chOff x="0" y="0"/>
          <a:chExt cx="0" cy="0"/>
        </a:xfrm>
      </p:grpSpPr>
      <p:sp>
        <p:nvSpPr>
          <p:cNvPr id="728" name="Google Shape;728;p35"/>
          <p:cNvSpPr txBox="1"/>
          <p:nvPr>
            <p:ph type="title"/>
          </p:nvPr>
        </p:nvSpPr>
        <p:spPr>
          <a:xfrm>
            <a:off x="2241450" y="1520250"/>
            <a:ext cx="46611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9" name="Google Shape;729;p35"/>
          <p:cNvSpPr txBox="1"/>
          <p:nvPr>
            <p:ph idx="1" type="subTitle"/>
          </p:nvPr>
        </p:nvSpPr>
        <p:spPr>
          <a:xfrm>
            <a:off x="2241550" y="2362050"/>
            <a:ext cx="4661100" cy="126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grpSp>
        <p:nvGrpSpPr>
          <p:cNvPr id="730" name="Google Shape;730;p35"/>
          <p:cNvGrpSpPr/>
          <p:nvPr/>
        </p:nvGrpSpPr>
        <p:grpSpPr>
          <a:xfrm>
            <a:off x="8132885" y="4098174"/>
            <a:ext cx="1087328" cy="1554067"/>
            <a:chOff x="8056685" y="4021974"/>
            <a:chExt cx="1087328" cy="1554067"/>
          </a:xfrm>
        </p:grpSpPr>
        <p:sp>
          <p:nvSpPr>
            <p:cNvPr id="731" name="Google Shape;731;p35"/>
            <p:cNvSpPr/>
            <p:nvPr/>
          </p:nvSpPr>
          <p:spPr>
            <a:xfrm>
              <a:off x="8056685" y="4488612"/>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8644317" y="40219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35"/>
          <p:cNvGrpSpPr/>
          <p:nvPr/>
        </p:nvGrpSpPr>
        <p:grpSpPr>
          <a:xfrm>
            <a:off x="-552146" y="-4092920"/>
            <a:ext cx="9940427" cy="9329602"/>
            <a:chOff x="-552146" y="-4092920"/>
            <a:chExt cx="9940427" cy="9329602"/>
          </a:xfrm>
        </p:grpSpPr>
        <p:grpSp>
          <p:nvGrpSpPr>
            <p:cNvPr id="734" name="Google Shape;734;p35"/>
            <p:cNvGrpSpPr/>
            <p:nvPr/>
          </p:nvGrpSpPr>
          <p:grpSpPr>
            <a:xfrm>
              <a:off x="7100723" y="25936"/>
              <a:ext cx="2287558" cy="535377"/>
              <a:chOff x="2175592" y="2937274"/>
              <a:chExt cx="927790" cy="217139"/>
            </a:xfrm>
          </p:grpSpPr>
          <p:sp>
            <p:nvSpPr>
              <p:cNvPr id="735" name="Google Shape;735;p35"/>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35"/>
            <p:cNvGrpSpPr/>
            <p:nvPr/>
          </p:nvGrpSpPr>
          <p:grpSpPr>
            <a:xfrm rot="5400000">
              <a:off x="-4611860" y="-33206"/>
              <a:ext cx="9329602" cy="1210174"/>
              <a:chOff x="1859848" y="4008665"/>
              <a:chExt cx="3610527" cy="468334"/>
            </a:xfrm>
          </p:grpSpPr>
          <p:sp>
            <p:nvSpPr>
              <p:cNvPr id="744" name="Google Shape;744;p35"/>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9" name="Shape 749"/>
        <p:cNvGrpSpPr/>
        <p:nvPr/>
      </p:nvGrpSpPr>
      <p:grpSpPr>
        <a:xfrm>
          <a:off x="0" y="0"/>
          <a:ext cx="0" cy="0"/>
          <a:chOff x="0" y="0"/>
          <a:chExt cx="0" cy="0"/>
        </a:xfrm>
      </p:grpSpPr>
      <p:sp>
        <p:nvSpPr>
          <p:cNvPr id="750" name="Google Shape;750;p36"/>
          <p:cNvSpPr/>
          <p:nvPr>
            <p:ph idx="2" type="pic"/>
          </p:nvPr>
        </p:nvSpPr>
        <p:spPr>
          <a:xfrm>
            <a:off x="0" y="0"/>
            <a:ext cx="9144000" cy="5143500"/>
          </a:xfrm>
          <a:prstGeom prst="rect">
            <a:avLst/>
          </a:prstGeom>
          <a:noFill/>
          <a:ln>
            <a:noFill/>
          </a:ln>
        </p:spPr>
      </p:sp>
      <p:sp>
        <p:nvSpPr>
          <p:cNvPr id="751" name="Google Shape;751;p36"/>
          <p:cNvSpPr txBox="1"/>
          <p:nvPr>
            <p:ph type="title"/>
          </p:nvPr>
        </p:nvSpPr>
        <p:spPr>
          <a:xfrm>
            <a:off x="720000" y="386205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2" name="Shape 752"/>
        <p:cNvGrpSpPr/>
        <p:nvPr/>
      </p:nvGrpSpPr>
      <p:grpSpPr>
        <a:xfrm>
          <a:off x="0" y="0"/>
          <a:ext cx="0" cy="0"/>
          <a:chOff x="0" y="0"/>
          <a:chExt cx="0" cy="0"/>
        </a:xfrm>
      </p:grpSpPr>
      <p:sp>
        <p:nvSpPr>
          <p:cNvPr id="753" name="Google Shape;753;p37"/>
          <p:cNvSpPr txBox="1"/>
          <p:nvPr>
            <p:ph hasCustomPrompt="1" type="title"/>
          </p:nvPr>
        </p:nvSpPr>
        <p:spPr>
          <a:xfrm>
            <a:off x="3342775" y="1798175"/>
            <a:ext cx="5088000" cy="105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9600"/>
              <a:buNone/>
              <a:defRPr sz="6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754" name="Google Shape;754;p37"/>
          <p:cNvSpPr txBox="1"/>
          <p:nvPr>
            <p:ph idx="1" type="subTitle"/>
          </p:nvPr>
        </p:nvSpPr>
        <p:spPr>
          <a:xfrm>
            <a:off x="3342775" y="2848175"/>
            <a:ext cx="5088000" cy="497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grpSp>
        <p:nvGrpSpPr>
          <p:cNvPr id="755" name="Google Shape;755;p37"/>
          <p:cNvGrpSpPr/>
          <p:nvPr/>
        </p:nvGrpSpPr>
        <p:grpSpPr>
          <a:xfrm>
            <a:off x="2174762" y="76198"/>
            <a:ext cx="10579631" cy="5367122"/>
            <a:chOff x="2174762" y="76198"/>
            <a:chExt cx="10579631" cy="5367122"/>
          </a:xfrm>
        </p:grpSpPr>
        <p:grpSp>
          <p:nvGrpSpPr>
            <p:cNvPr id="756" name="Google Shape;756;p37"/>
            <p:cNvGrpSpPr/>
            <p:nvPr/>
          </p:nvGrpSpPr>
          <p:grpSpPr>
            <a:xfrm flipH="1">
              <a:off x="2174762" y="76198"/>
              <a:ext cx="1394075" cy="535357"/>
              <a:chOff x="7247818" y="1391030"/>
              <a:chExt cx="1023926" cy="392692"/>
            </a:xfrm>
          </p:grpSpPr>
          <p:sp>
            <p:nvSpPr>
              <p:cNvPr id="757" name="Google Shape;757;p37"/>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7"/>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7"/>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7"/>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7"/>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7"/>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7"/>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37"/>
            <p:cNvGrpSpPr/>
            <p:nvPr/>
          </p:nvGrpSpPr>
          <p:grpSpPr>
            <a:xfrm>
              <a:off x="3379311" y="170086"/>
              <a:ext cx="9375082" cy="5273234"/>
              <a:chOff x="3379311" y="170086"/>
              <a:chExt cx="9375082" cy="5273234"/>
            </a:xfrm>
          </p:grpSpPr>
          <p:grpSp>
            <p:nvGrpSpPr>
              <p:cNvPr id="765" name="Google Shape;765;p37"/>
              <p:cNvGrpSpPr/>
              <p:nvPr/>
            </p:nvGrpSpPr>
            <p:grpSpPr>
              <a:xfrm>
                <a:off x="7132498" y="170086"/>
                <a:ext cx="2287558" cy="535377"/>
                <a:chOff x="2175592" y="2937274"/>
                <a:chExt cx="927790" cy="217139"/>
              </a:xfrm>
            </p:grpSpPr>
            <p:sp>
              <p:nvSpPr>
                <p:cNvPr id="766" name="Google Shape;766;p37"/>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7"/>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7"/>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7"/>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7"/>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7"/>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7"/>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37"/>
              <p:cNvGrpSpPr/>
              <p:nvPr/>
            </p:nvGrpSpPr>
            <p:grpSpPr>
              <a:xfrm>
                <a:off x="3379311" y="4233146"/>
                <a:ext cx="9375082" cy="1210174"/>
                <a:chOff x="3379311" y="4309346"/>
                <a:chExt cx="9375082" cy="1210174"/>
              </a:xfrm>
            </p:grpSpPr>
            <p:grpSp>
              <p:nvGrpSpPr>
                <p:cNvPr id="775" name="Google Shape;775;p37"/>
                <p:cNvGrpSpPr/>
                <p:nvPr/>
              </p:nvGrpSpPr>
              <p:grpSpPr>
                <a:xfrm>
                  <a:off x="3424790" y="4309346"/>
                  <a:ext cx="9329602" cy="1210174"/>
                  <a:chOff x="1859848" y="4008665"/>
                  <a:chExt cx="3610527" cy="468334"/>
                </a:xfrm>
              </p:grpSpPr>
              <p:sp>
                <p:nvSpPr>
                  <p:cNvPr id="776" name="Google Shape;776;p37"/>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7"/>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7"/>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7"/>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7"/>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1" name="Google Shape;781;p37"/>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7"/>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7"/>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7"/>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7"/>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786" name="Shape 786"/>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_1">
    <p:spTree>
      <p:nvGrpSpPr>
        <p:cNvPr id="787" name="Shape 787"/>
        <p:cNvGrpSpPr/>
        <p:nvPr/>
      </p:nvGrpSpPr>
      <p:grpSpPr>
        <a:xfrm>
          <a:off x="0" y="0"/>
          <a:ext cx="0" cy="0"/>
          <a:chOff x="0" y="0"/>
          <a:chExt cx="0" cy="0"/>
        </a:xfrm>
      </p:grpSpPr>
      <p:grpSp>
        <p:nvGrpSpPr>
          <p:cNvPr id="788" name="Google Shape;788;p39"/>
          <p:cNvGrpSpPr/>
          <p:nvPr/>
        </p:nvGrpSpPr>
        <p:grpSpPr>
          <a:xfrm>
            <a:off x="133663" y="-247145"/>
            <a:ext cx="9237498" cy="9329602"/>
            <a:chOff x="133663" y="-247145"/>
            <a:chExt cx="9237498" cy="9329602"/>
          </a:xfrm>
        </p:grpSpPr>
        <p:grpSp>
          <p:nvGrpSpPr>
            <p:cNvPr id="789" name="Google Shape;789;p39"/>
            <p:cNvGrpSpPr/>
            <p:nvPr/>
          </p:nvGrpSpPr>
          <p:grpSpPr>
            <a:xfrm rot="5400000">
              <a:off x="4101273" y="3812569"/>
              <a:ext cx="9329602" cy="1210174"/>
              <a:chOff x="1859848" y="4008665"/>
              <a:chExt cx="3610527" cy="468334"/>
            </a:xfrm>
          </p:grpSpPr>
          <p:sp>
            <p:nvSpPr>
              <p:cNvPr id="790" name="Google Shape;790;p39"/>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9"/>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9"/>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9"/>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9"/>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39"/>
            <p:cNvGrpSpPr/>
            <p:nvPr/>
          </p:nvGrpSpPr>
          <p:grpSpPr>
            <a:xfrm flipH="1" rot="5400000">
              <a:off x="-571700" y="4159766"/>
              <a:ext cx="1946102" cy="535377"/>
              <a:chOff x="4494663" y="3046829"/>
              <a:chExt cx="789302" cy="217139"/>
            </a:xfrm>
          </p:grpSpPr>
          <p:sp>
            <p:nvSpPr>
              <p:cNvPr id="796" name="Google Shape;796;p39"/>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9"/>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9"/>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9"/>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9"/>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9"/>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9"/>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9"/>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4" name="Google Shape;804;p39"/>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05" name="Google Shape;805;p39"/>
          <p:cNvSpPr txBox="1"/>
          <p:nvPr>
            <p:ph hasCustomPrompt="1" idx="2" type="title"/>
          </p:nvPr>
        </p:nvSpPr>
        <p:spPr>
          <a:xfrm>
            <a:off x="1423313"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06" name="Google Shape;806;p39"/>
          <p:cNvSpPr txBox="1"/>
          <p:nvPr>
            <p:ph hasCustomPrompt="1" idx="3" type="title"/>
          </p:nvPr>
        </p:nvSpPr>
        <p:spPr>
          <a:xfrm>
            <a:off x="1423313"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07" name="Google Shape;807;p39"/>
          <p:cNvSpPr txBox="1"/>
          <p:nvPr>
            <p:ph hasCustomPrompt="1" idx="4" type="title"/>
          </p:nvPr>
        </p:nvSpPr>
        <p:spPr>
          <a:xfrm>
            <a:off x="4118688"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08" name="Google Shape;808;p39"/>
          <p:cNvSpPr txBox="1"/>
          <p:nvPr>
            <p:ph hasCustomPrompt="1" idx="5" type="title"/>
          </p:nvPr>
        </p:nvSpPr>
        <p:spPr>
          <a:xfrm>
            <a:off x="4118688"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09" name="Google Shape;809;p39"/>
          <p:cNvSpPr txBox="1"/>
          <p:nvPr>
            <p:ph idx="1" type="subTitle"/>
          </p:nvPr>
        </p:nvSpPr>
        <p:spPr>
          <a:xfrm>
            <a:off x="71310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810" name="Google Shape;810;p39"/>
          <p:cNvSpPr txBox="1"/>
          <p:nvPr>
            <p:ph idx="6" type="subTitle"/>
          </p:nvPr>
        </p:nvSpPr>
        <p:spPr>
          <a:xfrm>
            <a:off x="340845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811" name="Google Shape;811;p39"/>
          <p:cNvSpPr txBox="1"/>
          <p:nvPr>
            <p:ph idx="7" type="subTitle"/>
          </p:nvPr>
        </p:nvSpPr>
        <p:spPr>
          <a:xfrm>
            <a:off x="71310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812" name="Google Shape;812;p39"/>
          <p:cNvSpPr txBox="1"/>
          <p:nvPr>
            <p:ph idx="8" type="subTitle"/>
          </p:nvPr>
        </p:nvSpPr>
        <p:spPr>
          <a:xfrm>
            <a:off x="340845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813" name="Google Shape;813;p39"/>
          <p:cNvSpPr txBox="1"/>
          <p:nvPr>
            <p:ph hasCustomPrompt="1" idx="9" type="title"/>
          </p:nvPr>
        </p:nvSpPr>
        <p:spPr>
          <a:xfrm>
            <a:off x="6814038" y="1431188"/>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14" name="Google Shape;814;p39"/>
          <p:cNvSpPr txBox="1"/>
          <p:nvPr>
            <p:ph hasCustomPrompt="1" idx="13" type="title"/>
          </p:nvPr>
        </p:nvSpPr>
        <p:spPr>
          <a:xfrm>
            <a:off x="6814038" y="3101300"/>
            <a:ext cx="9066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815" name="Google Shape;815;p39"/>
          <p:cNvSpPr txBox="1"/>
          <p:nvPr>
            <p:ph idx="14" type="subTitle"/>
          </p:nvPr>
        </p:nvSpPr>
        <p:spPr>
          <a:xfrm>
            <a:off x="6103800" y="2148361"/>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816" name="Google Shape;816;p39"/>
          <p:cNvSpPr txBox="1"/>
          <p:nvPr>
            <p:ph idx="15" type="subTitle"/>
          </p:nvPr>
        </p:nvSpPr>
        <p:spPr>
          <a:xfrm>
            <a:off x="6103800" y="3818450"/>
            <a:ext cx="2327100" cy="76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817" name="Google Shape;817;p39"/>
          <p:cNvGrpSpPr/>
          <p:nvPr/>
        </p:nvGrpSpPr>
        <p:grpSpPr>
          <a:xfrm>
            <a:off x="8295096" y="-179973"/>
            <a:ext cx="1023926" cy="1024447"/>
            <a:chOff x="5690549" y="1784557"/>
            <a:chExt cx="570782" cy="571072"/>
          </a:xfrm>
        </p:grpSpPr>
        <p:sp>
          <p:nvSpPr>
            <p:cNvPr id="818" name="Google Shape;818;p39"/>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9"/>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9"/>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821" name="Shape 821"/>
        <p:cNvGrpSpPr/>
        <p:nvPr/>
      </p:nvGrpSpPr>
      <p:grpSpPr>
        <a:xfrm>
          <a:off x="0" y="0"/>
          <a:ext cx="0" cy="0"/>
          <a:chOff x="0" y="0"/>
          <a:chExt cx="0" cy="0"/>
        </a:xfrm>
      </p:grpSpPr>
      <p:sp>
        <p:nvSpPr>
          <p:cNvPr id="822" name="Google Shape;822;p40"/>
          <p:cNvSpPr txBox="1"/>
          <p:nvPr>
            <p:ph type="title"/>
          </p:nvPr>
        </p:nvSpPr>
        <p:spPr>
          <a:xfrm>
            <a:off x="4613851" y="752750"/>
            <a:ext cx="3550200" cy="636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3" name="Google Shape;823;p40"/>
          <p:cNvSpPr txBox="1"/>
          <p:nvPr>
            <p:ph idx="1" type="subTitle"/>
          </p:nvPr>
        </p:nvSpPr>
        <p:spPr>
          <a:xfrm>
            <a:off x="4613851" y="1388525"/>
            <a:ext cx="3550200" cy="73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824" name="Google Shape;824;p40"/>
          <p:cNvSpPr/>
          <p:nvPr>
            <p:ph idx="2" type="pic"/>
          </p:nvPr>
        </p:nvSpPr>
        <p:spPr>
          <a:xfrm>
            <a:off x="979950" y="612600"/>
            <a:ext cx="3204900" cy="3918300"/>
          </a:xfrm>
          <a:prstGeom prst="rect">
            <a:avLst/>
          </a:prstGeom>
          <a:noFill/>
          <a:ln>
            <a:noFill/>
          </a:ln>
        </p:spPr>
      </p:sp>
      <p:sp>
        <p:nvSpPr>
          <p:cNvPr id="825" name="Google Shape;825;p40"/>
          <p:cNvSpPr/>
          <p:nvPr>
            <p:ph idx="3" type="pic"/>
          </p:nvPr>
        </p:nvSpPr>
        <p:spPr>
          <a:xfrm>
            <a:off x="4613775" y="2320650"/>
            <a:ext cx="3550200" cy="2210400"/>
          </a:xfrm>
          <a:prstGeom prst="rect">
            <a:avLst/>
          </a:prstGeom>
          <a:noFill/>
          <a:ln>
            <a:noFill/>
          </a:ln>
        </p:spPr>
      </p:sp>
      <p:grpSp>
        <p:nvGrpSpPr>
          <p:cNvPr id="826" name="Google Shape;826;p40"/>
          <p:cNvGrpSpPr/>
          <p:nvPr/>
        </p:nvGrpSpPr>
        <p:grpSpPr>
          <a:xfrm>
            <a:off x="-356076" y="-384437"/>
            <a:ext cx="1266008" cy="1778904"/>
            <a:chOff x="8338474" y="1682288"/>
            <a:chExt cx="1266008" cy="1778904"/>
          </a:xfrm>
        </p:grpSpPr>
        <p:sp>
          <p:nvSpPr>
            <p:cNvPr id="827" name="Google Shape;827;p40"/>
            <p:cNvSpPr/>
            <p:nvPr/>
          </p:nvSpPr>
          <p:spPr>
            <a:xfrm rot="10800000">
              <a:off x="8517158"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0"/>
            <p:cNvSpPr/>
            <p:nvPr/>
          </p:nvSpPr>
          <p:spPr>
            <a:xfrm rot="10800000">
              <a:off x="8338474"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40"/>
          <p:cNvGrpSpPr/>
          <p:nvPr/>
        </p:nvGrpSpPr>
        <p:grpSpPr>
          <a:xfrm>
            <a:off x="3455511" y="76210"/>
            <a:ext cx="9375082" cy="5401186"/>
            <a:chOff x="3455511" y="76210"/>
            <a:chExt cx="9375082" cy="5401186"/>
          </a:xfrm>
        </p:grpSpPr>
        <p:grpSp>
          <p:nvGrpSpPr>
            <p:cNvPr id="830" name="Google Shape;830;p40"/>
            <p:cNvGrpSpPr/>
            <p:nvPr/>
          </p:nvGrpSpPr>
          <p:grpSpPr>
            <a:xfrm flipH="1">
              <a:off x="7671850" y="76210"/>
              <a:ext cx="1394075" cy="535357"/>
              <a:chOff x="7247818" y="1391030"/>
              <a:chExt cx="1023926" cy="392692"/>
            </a:xfrm>
          </p:grpSpPr>
          <p:sp>
            <p:nvSpPr>
              <p:cNvPr id="831" name="Google Shape;831;p40"/>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40"/>
            <p:cNvGrpSpPr/>
            <p:nvPr/>
          </p:nvGrpSpPr>
          <p:grpSpPr>
            <a:xfrm>
              <a:off x="3455511" y="4267223"/>
              <a:ext cx="9375082" cy="1210174"/>
              <a:chOff x="3379311" y="4309346"/>
              <a:chExt cx="9375082" cy="1210174"/>
            </a:xfrm>
          </p:grpSpPr>
          <p:grpSp>
            <p:nvGrpSpPr>
              <p:cNvPr id="839" name="Google Shape;839;p40"/>
              <p:cNvGrpSpPr/>
              <p:nvPr/>
            </p:nvGrpSpPr>
            <p:grpSpPr>
              <a:xfrm>
                <a:off x="3424790" y="4309346"/>
                <a:ext cx="9329602" cy="1210174"/>
                <a:chOff x="1859848" y="4008665"/>
                <a:chExt cx="3610527" cy="468334"/>
              </a:xfrm>
            </p:grpSpPr>
            <p:sp>
              <p:nvSpPr>
                <p:cNvPr id="840" name="Google Shape;840;p40"/>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0"/>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0"/>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0"/>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0"/>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5" name="Google Shape;845;p40"/>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0"/>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0"/>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0"/>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0"/>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2">
    <p:spTree>
      <p:nvGrpSpPr>
        <p:cNvPr id="850" name="Shape 850"/>
        <p:cNvGrpSpPr/>
        <p:nvPr/>
      </p:nvGrpSpPr>
      <p:grpSpPr>
        <a:xfrm>
          <a:off x="0" y="0"/>
          <a:ext cx="0" cy="0"/>
          <a:chOff x="0" y="0"/>
          <a:chExt cx="0" cy="0"/>
        </a:xfrm>
      </p:grpSpPr>
      <p:sp>
        <p:nvSpPr>
          <p:cNvPr id="851" name="Google Shape;851;p41"/>
          <p:cNvSpPr txBox="1"/>
          <p:nvPr>
            <p:ph type="title"/>
          </p:nvPr>
        </p:nvSpPr>
        <p:spPr>
          <a:xfrm>
            <a:off x="3607912" y="931838"/>
            <a:ext cx="4060200" cy="1203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2" name="Google Shape;852;p41"/>
          <p:cNvSpPr txBox="1"/>
          <p:nvPr>
            <p:ph idx="1" type="subTitle"/>
          </p:nvPr>
        </p:nvSpPr>
        <p:spPr>
          <a:xfrm>
            <a:off x="3607912" y="2135663"/>
            <a:ext cx="4060200" cy="20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AutoNum type="arabicPeriod"/>
              <a:defRPr>
                <a:solidFill>
                  <a:schemeClr val="dk1"/>
                </a:solidFill>
              </a:defRPr>
            </a:lvl1pPr>
            <a:lvl2pPr lvl="1" rtl="0" algn="ctr">
              <a:lnSpc>
                <a:spcPct val="100000"/>
              </a:lnSpc>
              <a:spcBef>
                <a:spcPts val="0"/>
              </a:spcBef>
              <a:spcAft>
                <a:spcPts val="0"/>
              </a:spcAft>
              <a:buClr>
                <a:schemeClr val="dk1"/>
              </a:buClr>
              <a:buSzPts val="1200"/>
              <a:buAutoNum type="alphaLcPeriod"/>
              <a:defRPr>
                <a:solidFill>
                  <a:schemeClr val="dk1"/>
                </a:solidFill>
              </a:defRPr>
            </a:lvl2pPr>
            <a:lvl3pPr lvl="2" rtl="0" algn="ctr">
              <a:lnSpc>
                <a:spcPct val="100000"/>
              </a:lnSpc>
              <a:spcBef>
                <a:spcPts val="1600"/>
              </a:spcBef>
              <a:spcAft>
                <a:spcPts val="0"/>
              </a:spcAft>
              <a:buClr>
                <a:schemeClr val="dk1"/>
              </a:buClr>
              <a:buSzPts val="1200"/>
              <a:buAutoNum type="romanLcPeriod"/>
              <a:defRPr>
                <a:solidFill>
                  <a:schemeClr val="dk1"/>
                </a:solidFill>
              </a:defRPr>
            </a:lvl3pPr>
            <a:lvl4pPr lvl="3" rtl="0" algn="ctr">
              <a:lnSpc>
                <a:spcPct val="100000"/>
              </a:lnSpc>
              <a:spcBef>
                <a:spcPts val="1600"/>
              </a:spcBef>
              <a:spcAft>
                <a:spcPts val="0"/>
              </a:spcAft>
              <a:buClr>
                <a:schemeClr val="dk1"/>
              </a:buClr>
              <a:buSzPts val="1200"/>
              <a:buAutoNum type="arabicPeriod"/>
              <a:defRPr>
                <a:solidFill>
                  <a:schemeClr val="dk1"/>
                </a:solidFill>
              </a:defRPr>
            </a:lvl4pPr>
            <a:lvl5pPr lvl="4" rtl="0" algn="ctr">
              <a:lnSpc>
                <a:spcPct val="100000"/>
              </a:lnSpc>
              <a:spcBef>
                <a:spcPts val="1600"/>
              </a:spcBef>
              <a:spcAft>
                <a:spcPts val="0"/>
              </a:spcAft>
              <a:buClr>
                <a:schemeClr val="dk1"/>
              </a:buClr>
              <a:buSzPts val="1200"/>
              <a:buAutoNum type="alphaLcPeriod"/>
              <a:defRPr>
                <a:solidFill>
                  <a:schemeClr val="dk1"/>
                </a:solidFill>
              </a:defRPr>
            </a:lvl5pPr>
            <a:lvl6pPr lvl="5" rtl="0" algn="ctr">
              <a:lnSpc>
                <a:spcPct val="100000"/>
              </a:lnSpc>
              <a:spcBef>
                <a:spcPts val="1600"/>
              </a:spcBef>
              <a:spcAft>
                <a:spcPts val="0"/>
              </a:spcAft>
              <a:buClr>
                <a:schemeClr val="dk1"/>
              </a:buClr>
              <a:buSzPts val="1200"/>
              <a:buAutoNum type="romanLcPeriod"/>
              <a:defRPr>
                <a:solidFill>
                  <a:schemeClr val="dk1"/>
                </a:solidFill>
              </a:defRPr>
            </a:lvl6pPr>
            <a:lvl7pPr lvl="6" rtl="0" algn="ctr">
              <a:lnSpc>
                <a:spcPct val="100000"/>
              </a:lnSpc>
              <a:spcBef>
                <a:spcPts val="1600"/>
              </a:spcBef>
              <a:spcAft>
                <a:spcPts val="0"/>
              </a:spcAft>
              <a:buClr>
                <a:schemeClr val="dk1"/>
              </a:buClr>
              <a:buSzPts val="1200"/>
              <a:buAutoNum type="arabicPeriod"/>
              <a:defRPr>
                <a:solidFill>
                  <a:schemeClr val="dk1"/>
                </a:solidFill>
              </a:defRPr>
            </a:lvl7pPr>
            <a:lvl8pPr lvl="7" rtl="0" algn="ctr">
              <a:lnSpc>
                <a:spcPct val="100000"/>
              </a:lnSpc>
              <a:spcBef>
                <a:spcPts val="1600"/>
              </a:spcBef>
              <a:spcAft>
                <a:spcPts val="0"/>
              </a:spcAft>
              <a:buClr>
                <a:schemeClr val="dk1"/>
              </a:buClr>
              <a:buSzPts val="1200"/>
              <a:buAutoNum type="alphaLcPeriod"/>
              <a:defRPr>
                <a:solidFill>
                  <a:schemeClr val="dk1"/>
                </a:solidFill>
              </a:defRPr>
            </a:lvl8pPr>
            <a:lvl9pPr lvl="8" rtl="0" algn="ctr">
              <a:lnSpc>
                <a:spcPct val="100000"/>
              </a:lnSpc>
              <a:spcBef>
                <a:spcPts val="1600"/>
              </a:spcBef>
              <a:spcAft>
                <a:spcPts val="1600"/>
              </a:spcAft>
              <a:buClr>
                <a:schemeClr val="dk1"/>
              </a:buClr>
              <a:buSzPts val="1200"/>
              <a:buAutoNum type="romanLcPeriod"/>
              <a:defRPr>
                <a:solidFill>
                  <a:schemeClr val="dk1"/>
                </a:solidFill>
              </a:defRPr>
            </a:lvl9pPr>
          </a:lstStyle>
          <a:p/>
        </p:txBody>
      </p:sp>
      <p:grpSp>
        <p:nvGrpSpPr>
          <p:cNvPr id="853" name="Google Shape;853;p41"/>
          <p:cNvGrpSpPr/>
          <p:nvPr/>
        </p:nvGrpSpPr>
        <p:grpSpPr>
          <a:xfrm flipH="1">
            <a:off x="-228429" y="-2797520"/>
            <a:ext cx="9951786" cy="9329602"/>
            <a:chOff x="-563505" y="-2797520"/>
            <a:chExt cx="9951786" cy="9329602"/>
          </a:xfrm>
        </p:grpSpPr>
        <p:grpSp>
          <p:nvGrpSpPr>
            <p:cNvPr id="854" name="Google Shape;854;p41"/>
            <p:cNvGrpSpPr/>
            <p:nvPr/>
          </p:nvGrpSpPr>
          <p:grpSpPr>
            <a:xfrm>
              <a:off x="7100723" y="54334"/>
              <a:ext cx="2287558" cy="535377"/>
              <a:chOff x="2175592" y="2937274"/>
              <a:chExt cx="927790" cy="217139"/>
            </a:xfrm>
          </p:grpSpPr>
          <p:sp>
            <p:nvSpPr>
              <p:cNvPr id="855" name="Google Shape;855;p41"/>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1"/>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1"/>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1"/>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1"/>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1"/>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1"/>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1"/>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41"/>
            <p:cNvGrpSpPr/>
            <p:nvPr/>
          </p:nvGrpSpPr>
          <p:grpSpPr>
            <a:xfrm rot="5400000">
              <a:off x="-4623219" y="1262194"/>
              <a:ext cx="9329602" cy="1210174"/>
              <a:chOff x="1859848" y="4008665"/>
              <a:chExt cx="3610527" cy="468334"/>
            </a:xfrm>
          </p:grpSpPr>
          <p:sp>
            <p:nvSpPr>
              <p:cNvPr id="864" name="Google Shape;864;p41"/>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1"/>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1"/>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1"/>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1"/>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9" name="Google Shape;869;p41"/>
          <p:cNvGrpSpPr/>
          <p:nvPr/>
        </p:nvGrpSpPr>
        <p:grpSpPr>
          <a:xfrm flipH="1">
            <a:off x="110157" y="4004852"/>
            <a:ext cx="1023926" cy="1024447"/>
            <a:chOff x="5690549" y="1784557"/>
            <a:chExt cx="570782" cy="571072"/>
          </a:xfrm>
        </p:grpSpPr>
        <p:sp>
          <p:nvSpPr>
            <p:cNvPr id="870" name="Google Shape;870;p41"/>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1"/>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1"/>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5"/>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5"/>
          <p:cNvSpPr txBox="1"/>
          <p:nvPr>
            <p:ph idx="1" type="subTitle"/>
          </p:nvPr>
        </p:nvSpPr>
        <p:spPr>
          <a:xfrm>
            <a:off x="1545475" y="2389646"/>
            <a:ext cx="2874300" cy="129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5"/>
          <p:cNvSpPr txBox="1"/>
          <p:nvPr>
            <p:ph idx="2" type="subTitle"/>
          </p:nvPr>
        </p:nvSpPr>
        <p:spPr>
          <a:xfrm>
            <a:off x="4724228" y="2389632"/>
            <a:ext cx="2874300" cy="129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b="0">
                <a:solidFill>
                  <a:schemeClr val="dk1"/>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78" name="Google Shape;78;p5"/>
          <p:cNvSpPr txBox="1"/>
          <p:nvPr>
            <p:ph idx="3" type="subTitle"/>
          </p:nvPr>
        </p:nvSpPr>
        <p:spPr>
          <a:xfrm>
            <a:off x="1545463" y="2037607"/>
            <a:ext cx="2874300" cy="4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79" name="Google Shape;79;p5"/>
          <p:cNvSpPr txBox="1"/>
          <p:nvPr>
            <p:ph idx="4" type="subTitle"/>
          </p:nvPr>
        </p:nvSpPr>
        <p:spPr>
          <a:xfrm>
            <a:off x="4724233" y="2037599"/>
            <a:ext cx="2874300" cy="4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80" name="Google Shape;80;p5"/>
          <p:cNvGrpSpPr/>
          <p:nvPr/>
        </p:nvGrpSpPr>
        <p:grpSpPr>
          <a:xfrm flipH="1" rot="10800000">
            <a:off x="-530285" y="47624"/>
            <a:ext cx="1587003" cy="1087440"/>
            <a:chOff x="-416690" y="4028937"/>
            <a:chExt cx="1587003" cy="1087440"/>
          </a:xfrm>
        </p:grpSpPr>
        <p:sp>
          <p:nvSpPr>
            <p:cNvPr id="81" name="Google Shape;81;p5"/>
            <p:cNvSpPr/>
            <p:nvPr/>
          </p:nvSpPr>
          <p:spPr>
            <a:xfrm>
              <a:off x="-416690" y="40289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670617" y="46165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5"/>
          <p:cNvGrpSpPr/>
          <p:nvPr/>
        </p:nvGrpSpPr>
        <p:grpSpPr>
          <a:xfrm>
            <a:off x="3531711" y="4185343"/>
            <a:ext cx="9375082" cy="1210174"/>
            <a:chOff x="3379311" y="4309346"/>
            <a:chExt cx="9375082" cy="1210174"/>
          </a:xfrm>
        </p:grpSpPr>
        <p:grpSp>
          <p:nvGrpSpPr>
            <p:cNvPr id="84" name="Google Shape;84;p5"/>
            <p:cNvGrpSpPr/>
            <p:nvPr/>
          </p:nvGrpSpPr>
          <p:grpSpPr>
            <a:xfrm>
              <a:off x="3424790" y="4309346"/>
              <a:ext cx="9329602" cy="1210174"/>
              <a:chOff x="1859848" y="4008665"/>
              <a:chExt cx="3610527" cy="468334"/>
            </a:xfrm>
          </p:grpSpPr>
          <p:sp>
            <p:nvSpPr>
              <p:cNvPr id="85" name="Google Shape;85;p5"/>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5"/>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
    <p:spTree>
      <p:nvGrpSpPr>
        <p:cNvPr id="873" name="Shape 873"/>
        <p:cNvGrpSpPr/>
        <p:nvPr/>
      </p:nvGrpSpPr>
      <p:grpSpPr>
        <a:xfrm>
          <a:off x="0" y="0"/>
          <a:ext cx="0" cy="0"/>
          <a:chOff x="0" y="0"/>
          <a:chExt cx="0" cy="0"/>
        </a:xfrm>
      </p:grpSpPr>
      <p:sp>
        <p:nvSpPr>
          <p:cNvPr id="874" name="Google Shape;874;p42"/>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5" name="Google Shape;875;p42"/>
          <p:cNvSpPr txBox="1"/>
          <p:nvPr>
            <p:ph idx="1" type="body"/>
          </p:nvPr>
        </p:nvSpPr>
        <p:spPr>
          <a:xfrm>
            <a:off x="720000" y="1215750"/>
            <a:ext cx="7704000" cy="10239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sz="1200"/>
            </a:lvl1pPr>
            <a:lvl2pPr indent="-304800" lvl="1" marL="914400" rtl="0">
              <a:lnSpc>
                <a:spcPct val="115000"/>
              </a:lnSpc>
              <a:spcBef>
                <a:spcPts val="160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grpSp>
        <p:nvGrpSpPr>
          <p:cNvPr id="876" name="Google Shape;876;p42"/>
          <p:cNvGrpSpPr/>
          <p:nvPr/>
        </p:nvGrpSpPr>
        <p:grpSpPr>
          <a:xfrm>
            <a:off x="-356076" y="-384437"/>
            <a:ext cx="1266008" cy="1778904"/>
            <a:chOff x="8338474" y="1682288"/>
            <a:chExt cx="1266008" cy="1778904"/>
          </a:xfrm>
        </p:grpSpPr>
        <p:sp>
          <p:nvSpPr>
            <p:cNvPr id="877" name="Google Shape;877;p42"/>
            <p:cNvSpPr/>
            <p:nvPr/>
          </p:nvSpPr>
          <p:spPr>
            <a:xfrm rot="10800000">
              <a:off x="8517158"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2"/>
            <p:cNvSpPr/>
            <p:nvPr/>
          </p:nvSpPr>
          <p:spPr>
            <a:xfrm rot="10800000">
              <a:off x="8338474"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42"/>
          <p:cNvGrpSpPr/>
          <p:nvPr/>
        </p:nvGrpSpPr>
        <p:grpSpPr>
          <a:xfrm>
            <a:off x="3455511" y="76210"/>
            <a:ext cx="9375082" cy="5401186"/>
            <a:chOff x="3455511" y="76210"/>
            <a:chExt cx="9375082" cy="5401186"/>
          </a:xfrm>
        </p:grpSpPr>
        <p:grpSp>
          <p:nvGrpSpPr>
            <p:cNvPr id="880" name="Google Shape;880;p42"/>
            <p:cNvGrpSpPr/>
            <p:nvPr/>
          </p:nvGrpSpPr>
          <p:grpSpPr>
            <a:xfrm flipH="1">
              <a:off x="7671850" y="76210"/>
              <a:ext cx="1394075" cy="535357"/>
              <a:chOff x="7247818" y="1391030"/>
              <a:chExt cx="1023926" cy="392692"/>
            </a:xfrm>
          </p:grpSpPr>
          <p:sp>
            <p:nvSpPr>
              <p:cNvPr id="881" name="Google Shape;881;p42"/>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2"/>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2"/>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2"/>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2"/>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2"/>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2"/>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42"/>
            <p:cNvGrpSpPr/>
            <p:nvPr/>
          </p:nvGrpSpPr>
          <p:grpSpPr>
            <a:xfrm>
              <a:off x="3455511" y="4267223"/>
              <a:ext cx="9375082" cy="1210174"/>
              <a:chOff x="3379311" y="4309346"/>
              <a:chExt cx="9375082" cy="1210174"/>
            </a:xfrm>
          </p:grpSpPr>
          <p:grpSp>
            <p:nvGrpSpPr>
              <p:cNvPr id="889" name="Google Shape;889;p42"/>
              <p:cNvGrpSpPr/>
              <p:nvPr/>
            </p:nvGrpSpPr>
            <p:grpSpPr>
              <a:xfrm>
                <a:off x="3424790" y="4309346"/>
                <a:ext cx="9329602" cy="1210174"/>
                <a:chOff x="1859848" y="4008665"/>
                <a:chExt cx="3610527" cy="468334"/>
              </a:xfrm>
            </p:grpSpPr>
            <p:sp>
              <p:nvSpPr>
                <p:cNvPr id="890" name="Google Shape;890;p42"/>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2"/>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2"/>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2"/>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2"/>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5" name="Google Shape;895;p42"/>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2"/>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2"/>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2"/>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2"/>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3">
    <p:spTree>
      <p:nvGrpSpPr>
        <p:cNvPr id="900" name="Shape 900"/>
        <p:cNvGrpSpPr/>
        <p:nvPr/>
      </p:nvGrpSpPr>
      <p:grpSpPr>
        <a:xfrm>
          <a:off x="0" y="0"/>
          <a:ext cx="0" cy="0"/>
          <a:chOff x="0" y="0"/>
          <a:chExt cx="0" cy="0"/>
        </a:xfrm>
      </p:grpSpPr>
      <p:sp>
        <p:nvSpPr>
          <p:cNvPr id="901" name="Google Shape;901;p43"/>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2" name="Google Shape;902;p43"/>
          <p:cNvSpPr txBox="1"/>
          <p:nvPr>
            <p:ph idx="1" type="subTitle"/>
          </p:nvPr>
        </p:nvSpPr>
        <p:spPr>
          <a:xfrm>
            <a:off x="854800" y="2393650"/>
            <a:ext cx="2224800" cy="179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03" name="Google Shape;903;p43"/>
          <p:cNvSpPr txBox="1"/>
          <p:nvPr>
            <p:ph idx="2" type="subTitle"/>
          </p:nvPr>
        </p:nvSpPr>
        <p:spPr>
          <a:xfrm>
            <a:off x="3459613" y="2393650"/>
            <a:ext cx="2224800" cy="17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04" name="Google Shape;904;p43"/>
          <p:cNvSpPr txBox="1"/>
          <p:nvPr>
            <p:ph idx="3" type="subTitle"/>
          </p:nvPr>
        </p:nvSpPr>
        <p:spPr>
          <a:xfrm>
            <a:off x="6064427" y="2393650"/>
            <a:ext cx="2224800" cy="179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05" name="Google Shape;905;p43"/>
          <p:cNvSpPr txBox="1"/>
          <p:nvPr>
            <p:ph idx="4" type="subTitle"/>
          </p:nvPr>
        </p:nvSpPr>
        <p:spPr>
          <a:xfrm>
            <a:off x="854800" y="1732800"/>
            <a:ext cx="2224800" cy="748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06" name="Google Shape;906;p43"/>
          <p:cNvSpPr txBox="1"/>
          <p:nvPr>
            <p:ph idx="5" type="subTitle"/>
          </p:nvPr>
        </p:nvSpPr>
        <p:spPr>
          <a:xfrm>
            <a:off x="3459613" y="1732800"/>
            <a:ext cx="2224800" cy="748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07" name="Google Shape;907;p43"/>
          <p:cNvSpPr txBox="1"/>
          <p:nvPr>
            <p:ph idx="6" type="subTitle"/>
          </p:nvPr>
        </p:nvSpPr>
        <p:spPr>
          <a:xfrm>
            <a:off x="6064427" y="1732800"/>
            <a:ext cx="2224800" cy="748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908" name="Google Shape;908;p43"/>
          <p:cNvGrpSpPr/>
          <p:nvPr/>
        </p:nvGrpSpPr>
        <p:grpSpPr>
          <a:xfrm>
            <a:off x="-563505" y="-2216623"/>
            <a:ext cx="9951786" cy="9329602"/>
            <a:chOff x="-563505" y="-2216623"/>
            <a:chExt cx="9951786" cy="9329602"/>
          </a:xfrm>
        </p:grpSpPr>
        <p:grpSp>
          <p:nvGrpSpPr>
            <p:cNvPr id="909" name="Google Shape;909;p43"/>
            <p:cNvGrpSpPr/>
            <p:nvPr/>
          </p:nvGrpSpPr>
          <p:grpSpPr>
            <a:xfrm>
              <a:off x="7100723" y="54334"/>
              <a:ext cx="2287558" cy="535377"/>
              <a:chOff x="2175592" y="2937274"/>
              <a:chExt cx="927790" cy="217139"/>
            </a:xfrm>
          </p:grpSpPr>
          <p:sp>
            <p:nvSpPr>
              <p:cNvPr id="910" name="Google Shape;910;p43"/>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3"/>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3"/>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3"/>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3"/>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3"/>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3"/>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3"/>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43"/>
            <p:cNvGrpSpPr/>
            <p:nvPr/>
          </p:nvGrpSpPr>
          <p:grpSpPr>
            <a:xfrm rot="5400000">
              <a:off x="-4623219" y="1843092"/>
              <a:ext cx="9329602" cy="1210174"/>
              <a:chOff x="1859848" y="4008665"/>
              <a:chExt cx="3610527" cy="468334"/>
            </a:xfrm>
          </p:grpSpPr>
          <p:sp>
            <p:nvSpPr>
              <p:cNvPr id="919" name="Google Shape;919;p43"/>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3"/>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3"/>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3"/>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3"/>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
    <p:spTree>
      <p:nvGrpSpPr>
        <p:cNvPr id="924" name="Shape 924"/>
        <p:cNvGrpSpPr/>
        <p:nvPr/>
      </p:nvGrpSpPr>
      <p:grpSpPr>
        <a:xfrm>
          <a:off x="0" y="0"/>
          <a:ext cx="0" cy="0"/>
          <a:chOff x="0" y="0"/>
          <a:chExt cx="0" cy="0"/>
        </a:xfrm>
      </p:grpSpPr>
      <p:grpSp>
        <p:nvGrpSpPr>
          <p:cNvPr id="925" name="Google Shape;925;p44"/>
          <p:cNvGrpSpPr/>
          <p:nvPr/>
        </p:nvGrpSpPr>
        <p:grpSpPr>
          <a:xfrm>
            <a:off x="-247337" y="-247145"/>
            <a:ext cx="9237498" cy="9329602"/>
            <a:chOff x="-247337" y="-247145"/>
            <a:chExt cx="9237498" cy="9329602"/>
          </a:xfrm>
        </p:grpSpPr>
        <p:grpSp>
          <p:nvGrpSpPr>
            <p:cNvPr id="926" name="Google Shape;926;p44"/>
            <p:cNvGrpSpPr/>
            <p:nvPr/>
          </p:nvGrpSpPr>
          <p:grpSpPr>
            <a:xfrm flipH="1" rot="-5400000">
              <a:off x="-4307051" y="3812569"/>
              <a:ext cx="9329602" cy="1210174"/>
              <a:chOff x="1859848" y="4008665"/>
              <a:chExt cx="3610527" cy="468334"/>
            </a:xfrm>
          </p:grpSpPr>
          <p:sp>
            <p:nvSpPr>
              <p:cNvPr id="927" name="Google Shape;927;p44"/>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4"/>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4"/>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4"/>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4"/>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44"/>
            <p:cNvGrpSpPr/>
            <p:nvPr/>
          </p:nvGrpSpPr>
          <p:grpSpPr>
            <a:xfrm rot="-5400000">
              <a:off x="7749421" y="4159766"/>
              <a:ext cx="1946102" cy="535377"/>
              <a:chOff x="4494663" y="3046829"/>
              <a:chExt cx="789302" cy="217139"/>
            </a:xfrm>
          </p:grpSpPr>
          <p:sp>
            <p:nvSpPr>
              <p:cNvPr id="933" name="Google Shape;933;p44"/>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4"/>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4"/>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4"/>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4"/>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4"/>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4"/>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4"/>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1" name="Google Shape;941;p44"/>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2" name="Google Shape;942;p44"/>
          <p:cNvSpPr txBox="1"/>
          <p:nvPr>
            <p:ph idx="1" type="subTitle"/>
          </p:nvPr>
        </p:nvSpPr>
        <p:spPr>
          <a:xfrm>
            <a:off x="833250" y="1780825"/>
            <a:ext cx="36561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p:txBody>
      </p:sp>
      <p:sp>
        <p:nvSpPr>
          <p:cNvPr id="943" name="Google Shape;943;p44"/>
          <p:cNvSpPr txBox="1"/>
          <p:nvPr>
            <p:ph idx="2" type="subTitle"/>
          </p:nvPr>
        </p:nvSpPr>
        <p:spPr>
          <a:xfrm>
            <a:off x="4654676" y="1780825"/>
            <a:ext cx="36561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r">
              <a:lnSpc>
                <a:spcPct val="100000"/>
              </a:lnSpc>
              <a:spcBef>
                <a:spcPts val="0"/>
              </a:spcBef>
              <a:spcAft>
                <a:spcPts val="0"/>
              </a:spcAft>
              <a:buClr>
                <a:schemeClr val="dk1"/>
              </a:buClr>
              <a:buSzPts val="1200"/>
              <a:buNone/>
              <a:defRPr>
                <a:solidFill>
                  <a:schemeClr val="dk1"/>
                </a:solidFill>
              </a:defRPr>
            </a:lvl2pPr>
            <a:lvl3pPr lvl="2" rtl="0" algn="r">
              <a:lnSpc>
                <a:spcPct val="100000"/>
              </a:lnSpc>
              <a:spcBef>
                <a:spcPts val="1600"/>
              </a:spcBef>
              <a:spcAft>
                <a:spcPts val="0"/>
              </a:spcAft>
              <a:buClr>
                <a:schemeClr val="dk1"/>
              </a:buClr>
              <a:buSzPts val="1200"/>
              <a:buNone/>
              <a:defRPr>
                <a:solidFill>
                  <a:schemeClr val="dk1"/>
                </a:solidFill>
              </a:defRPr>
            </a:lvl3pPr>
            <a:lvl4pPr lvl="3" rtl="0" algn="r">
              <a:lnSpc>
                <a:spcPct val="100000"/>
              </a:lnSpc>
              <a:spcBef>
                <a:spcPts val="1600"/>
              </a:spcBef>
              <a:spcAft>
                <a:spcPts val="0"/>
              </a:spcAft>
              <a:buClr>
                <a:schemeClr val="dk1"/>
              </a:buClr>
              <a:buSzPts val="1200"/>
              <a:buNone/>
              <a:defRPr>
                <a:solidFill>
                  <a:schemeClr val="dk1"/>
                </a:solidFill>
              </a:defRPr>
            </a:lvl4pPr>
            <a:lvl5pPr lvl="4" rtl="0" algn="r">
              <a:lnSpc>
                <a:spcPct val="100000"/>
              </a:lnSpc>
              <a:spcBef>
                <a:spcPts val="1600"/>
              </a:spcBef>
              <a:spcAft>
                <a:spcPts val="0"/>
              </a:spcAft>
              <a:buClr>
                <a:schemeClr val="dk1"/>
              </a:buClr>
              <a:buSzPts val="1200"/>
              <a:buNone/>
              <a:defRPr>
                <a:solidFill>
                  <a:schemeClr val="dk1"/>
                </a:solidFill>
              </a:defRPr>
            </a:lvl5pPr>
            <a:lvl6pPr lvl="5" rtl="0" algn="r">
              <a:lnSpc>
                <a:spcPct val="100000"/>
              </a:lnSpc>
              <a:spcBef>
                <a:spcPts val="1600"/>
              </a:spcBef>
              <a:spcAft>
                <a:spcPts val="0"/>
              </a:spcAft>
              <a:buClr>
                <a:schemeClr val="dk1"/>
              </a:buClr>
              <a:buSzPts val="1200"/>
              <a:buNone/>
              <a:defRPr>
                <a:solidFill>
                  <a:schemeClr val="dk1"/>
                </a:solidFill>
              </a:defRPr>
            </a:lvl6pPr>
            <a:lvl7pPr lvl="6" rtl="0" algn="r">
              <a:lnSpc>
                <a:spcPct val="100000"/>
              </a:lnSpc>
              <a:spcBef>
                <a:spcPts val="1600"/>
              </a:spcBef>
              <a:spcAft>
                <a:spcPts val="0"/>
              </a:spcAft>
              <a:buClr>
                <a:schemeClr val="dk1"/>
              </a:buClr>
              <a:buSzPts val="1200"/>
              <a:buNone/>
              <a:defRPr>
                <a:solidFill>
                  <a:schemeClr val="dk1"/>
                </a:solidFill>
              </a:defRPr>
            </a:lvl7pPr>
            <a:lvl8pPr lvl="7" rtl="0" algn="r">
              <a:lnSpc>
                <a:spcPct val="100000"/>
              </a:lnSpc>
              <a:spcBef>
                <a:spcPts val="1600"/>
              </a:spcBef>
              <a:spcAft>
                <a:spcPts val="0"/>
              </a:spcAft>
              <a:buClr>
                <a:schemeClr val="dk1"/>
              </a:buClr>
              <a:buSzPts val="1200"/>
              <a:buNone/>
              <a:defRPr>
                <a:solidFill>
                  <a:schemeClr val="dk1"/>
                </a:solidFill>
              </a:defRPr>
            </a:lvl8pPr>
            <a:lvl9pPr lvl="8" rtl="0" algn="r">
              <a:lnSpc>
                <a:spcPct val="100000"/>
              </a:lnSpc>
              <a:spcBef>
                <a:spcPts val="1600"/>
              </a:spcBef>
              <a:spcAft>
                <a:spcPts val="1600"/>
              </a:spcAft>
              <a:buClr>
                <a:schemeClr val="dk1"/>
              </a:buClr>
              <a:buSzPts val="1200"/>
              <a:buNone/>
              <a:defRPr>
                <a:solidFill>
                  <a:schemeClr val="dk1"/>
                </a:solidFill>
              </a:defRPr>
            </a:lvl9pPr>
          </a:lstStyle>
          <a:p/>
        </p:txBody>
      </p:sp>
      <p:sp>
        <p:nvSpPr>
          <p:cNvPr id="944" name="Google Shape;944;p44"/>
          <p:cNvSpPr txBox="1"/>
          <p:nvPr>
            <p:ph idx="3" type="subTitle"/>
          </p:nvPr>
        </p:nvSpPr>
        <p:spPr>
          <a:xfrm>
            <a:off x="833250" y="3519025"/>
            <a:ext cx="36561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p:txBody>
      </p:sp>
      <p:sp>
        <p:nvSpPr>
          <p:cNvPr id="945" name="Google Shape;945;p44"/>
          <p:cNvSpPr txBox="1"/>
          <p:nvPr>
            <p:ph idx="4" type="subTitle"/>
          </p:nvPr>
        </p:nvSpPr>
        <p:spPr>
          <a:xfrm>
            <a:off x="4654676" y="3519025"/>
            <a:ext cx="36561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r">
              <a:lnSpc>
                <a:spcPct val="100000"/>
              </a:lnSpc>
              <a:spcBef>
                <a:spcPts val="0"/>
              </a:spcBef>
              <a:spcAft>
                <a:spcPts val="0"/>
              </a:spcAft>
              <a:buClr>
                <a:schemeClr val="dk1"/>
              </a:buClr>
              <a:buSzPts val="1200"/>
              <a:buNone/>
              <a:defRPr>
                <a:solidFill>
                  <a:schemeClr val="dk1"/>
                </a:solidFill>
              </a:defRPr>
            </a:lvl2pPr>
            <a:lvl3pPr lvl="2" rtl="0" algn="r">
              <a:lnSpc>
                <a:spcPct val="100000"/>
              </a:lnSpc>
              <a:spcBef>
                <a:spcPts val="1600"/>
              </a:spcBef>
              <a:spcAft>
                <a:spcPts val="0"/>
              </a:spcAft>
              <a:buClr>
                <a:schemeClr val="dk1"/>
              </a:buClr>
              <a:buSzPts val="1200"/>
              <a:buNone/>
              <a:defRPr>
                <a:solidFill>
                  <a:schemeClr val="dk1"/>
                </a:solidFill>
              </a:defRPr>
            </a:lvl3pPr>
            <a:lvl4pPr lvl="3" rtl="0" algn="r">
              <a:lnSpc>
                <a:spcPct val="100000"/>
              </a:lnSpc>
              <a:spcBef>
                <a:spcPts val="1600"/>
              </a:spcBef>
              <a:spcAft>
                <a:spcPts val="0"/>
              </a:spcAft>
              <a:buClr>
                <a:schemeClr val="dk1"/>
              </a:buClr>
              <a:buSzPts val="1200"/>
              <a:buNone/>
              <a:defRPr>
                <a:solidFill>
                  <a:schemeClr val="dk1"/>
                </a:solidFill>
              </a:defRPr>
            </a:lvl4pPr>
            <a:lvl5pPr lvl="4" rtl="0" algn="r">
              <a:lnSpc>
                <a:spcPct val="100000"/>
              </a:lnSpc>
              <a:spcBef>
                <a:spcPts val="1600"/>
              </a:spcBef>
              <a:spcAft>
                <a:spcPts val="0"/>
              </a:spcAft>
              <a:buClr>
                <a:schemeClr val="dk1"/>
              </a:buClr>
              <a:buSzPts val="1200"/>
              <a:buNone/>
              <a:defRPr>
                <a:solidFill>
                  <a:schemeClr val="dk1"/>
                </a:solidFill>
              </a:defRPr>
            </a:lvl5pPr>
            <a:lvl6pPr lvl="5" rtl="0" algn="r">
              <a:lnSpc>
                <a:spcPct val="100000"/>
              </a:lnSpc>
              <a:spcBef>
                <a:spcPts val="1600"/>
              </a:spcBef>
              <a:spcAft>
                <a:spcPts val="0"/>
              </a:spcAft>
              <a:buClr>
                <a:schemeClr val="dk1"/>
              </a:buClr>
              <a:buSzPts val="1200"/>
              <a:buNone/>
              <a:defRPr>
                <a:solidFill>
                  <a:schemeClr val="dk1"/>
                </a:solidFill>
              </a:defRPr>
            </a:lvl6pPr>
            <a:lvl7pPr lvl="6" rtl="0" algn="r">
              <a:lnSpc>
                <a:spcPct val="100000"/>
              </a:lnSpc>
              <a:spcBef>
                <a:spcPts val="1600"/>
              </a:spcBef>
              <a:spcAft>
                <a:spcPts val="0"/>
              </a:spcAft>
              <a:buClr>
                <a:schemeClr val="dk1"/>
              </a:buClr>
              <a:buSzPts val="1200"/>
              <a:buNone/>
              <a:defRPr>
                <a:solidFill>
                  <a:schemeClr val="dk1"/>
                </a:solidFill>
              </a:defRPr>
            </a:lvl7pPr>
            <a:lvl8pPr lvl="7" rtl="0" algn="r">
              <a:lnSpc>
                <a:spcPct val="100000"/>
              </a:lnSpc>
              <a:spcBef>
                <a:spcPts val="1600"/>
              </a:spcBef>
              <a:spcAft>
                <a:spcPts val="0"/>
              </a:spcAft>
              <a:buClr>
                <a:schemeClr val="dk1"/>
              </a:buClr>
              <a:buSzPts val="1200"/>
              <a:buNone/>
              <a:defRPr>
                <a:solidFill>
                  <a:schemeClr val="dk1"/>
                </a:solidFill>
              </a:defRPr>
            </a:lvl8pPr>
            <a:lvl9pPr lvl="8" rtl="0" algn="r">
              <a:lnSpc>
                <a:spcPct val="100000"/>
              </a:lnSpc>
              <a:spcBef>
                <a:spcPts val="1600"/>
              </a:spcBef>
              <a:spcAft>
                <a:spcPts val="1600"/>
              </a:spcAft>
              <a:buClr>
                <a:schemeClr val="dk1"/>
              </a:buClr>
              <a:buSzPts val="1200"/>
              <a:buNone/>
              <a:defRPr>
                <a:solidFill>
                  <a:schemeClr val="dk1"/>
                </a:solidFill>
              </a:defRPr>
            </a:lvl9pPr>
          </a:lstStyle>
          <a:p/>
        </p:txBody>
      </p:sp>
      <p:sp>
        <p:nvSpPr>
          <p:cNvPr id="946" name="Google Shape;946;p44"/>
          <p:cNvSpPr txBox="1"/>
          <p:nvPr>
            <p:ph idx="5" type="subTitle"/>
          </p:nvPr>
        </p:nvSpPr>
        <p:spPr>
          <a:xfrm>
            <a:off x="833250" y="1126225"/>
            <a:ext cx="3656100" cy="7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47" name="Google Shape;947;p44"/>
          <p:cNvSpPr txBox="1"/>
          <p:nvPr>
            <p:ph idx="6" type="subTitle"/>
          </p:nvPr>
        </p:nvSpPr>
        <p:spPr>
          <a:xfrm>
            <a:off x="4654676" y="1126225"/>
            <a:ext cx="3656100" cy="7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48" name="Google Shape;948;p44"/>
          <p:cNvSpPr txBox="1"/>
          <p:nvPr>
            <p:ph idx="7" type="subTitle"/>
          </p:nvPr>
        </p:nvSpPr>
        <p:spPr>
          <a:xfrm>
            <a:off x="833250" y="2864526"/>
            <a:ext cx="3656100" cy="74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49" name="Google Shape;949;p44"/>
          <p:cNvSpPr txBox="1"/>
          <p:nvPr>
            <p:ph idx="8" type="subTitle"/>
          </p:nvPr>
        </p:nvSpPr>
        <p:spPr>
          <a:xfrm>
            <a:off x="4654676" y="2864526"/>
            <a:ext cx="3656100" cy="742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950" name="Google Shape;950;p44"/>
          <p:cNvGrpSpPr/>
          <p:nvPr/>
        </p:nvGrpSpPr>
        <p:grpSpPr>
          <a:xfrm flipH="1">
            <a:off x="-195197" y="-179973"/>
            <a:ext cx="1023926" cy="1024447"/>
            <a:chOff x="5690549" y="1784557"/>
            <a:chExt cx="570782" cy="571072"/>
          </a:xfrm>
        </p:grpSpPr>
        <p:sp>
          <p:nvSpPr>
            <p:cNvPr id="951" name="Google Shape;951;p44"/>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4"/>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4"/>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954" name="Shape 954"/>
        <p:cNvGrpSpPr/>
        <p:nvPr/>
      </p:nvGrpSpPr>
      <p:grpSpPr>
        <a:xfrm>
          <a:off x="0" y="0"/>
          <a:ext cx="0" cy="0"/>
          <a:chOff x="0" y="0"/>
          <a:chExt cx="0" cy="0"/>
        </a:xfrm>
      </p:grpSpPr>
      <p:sp>
        <p:nvSpPr>
          <p:cNvPr id="955" name="Google Shape;955;p45"/>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6" name="Google Shape;956;p45"/>
          <p:cNvSpPr txBox="1"/>
          <p:nvPr>
            <p:ph idx="1" type="subTitle"/>
          </p:nvPr>
        </p:nvSpPr>
        <p:spPr>
          <a:xfrm>
            <a:off x="712925" y="1780825"/>
            <a:ext cx="23967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57" name="Google Shape;957;p45"/>
          <p:cNvSpPr txBox="1"/>
          <p:nvPr>
            <p:ph idx="2" type="subTitle"/>
          </p:nvPr>
        </p:nvSpPr>
        <p:spPr>
          <a:xfrm>
            <a:off x="3373496" y="1780825"/>
            <a:ext cx="23967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58" name="Google Shape;958;p45"/>
          <p:cNvSpPr txBox="1"/>
          <p:nvPr>
            <p:ph idx="3" type="subTitle"/>
          </p:nvPr>
        </p:nvSpPr>
        <p:spPr>
          <a:xfrm>
            <a:off x="712925" y="3519025"/>
            <a:ext cx="2396700" cy="10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59" name="Google Shape;959;p45"/>
          <p:cNvSpPr txBox="1"/>
          <p:nvPr>
            <p:ph idx="4" type="subTitle"/>
          </p:nvPr>
        </p:nvSpPr>
        <p:spPr>
          <a:xfrm>
            <a:off x="3373537" y="3519025"/>
            <a:ext cx="23967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60" name="Google Shape;960;p45"/>
          <p:cNvSpPr txBox="1"/>
          <p:nvPr>
            <p:ph idx="5" type="subTitle"/>
          </p:nvPr>
        </p:nvSpPr>
        <p:spPr>
          <a:xfrm>
            <a:off x="6034028" y="1780825"/>
            <a:ext cx="23967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61" name="Google Shape;961;p45"/>
          <p:cNvSpPr txBox="1"/>
          <p:nvPr>
            <p:ph idx="6" type="subTitle"/>
          </p:nvPr>
        </p:nvSpPr>
        <p:spPr>
          <a:xfrm>
            <a:off x="6034148" y="3519025"/>
            <a:ext cx="2396700" cy="108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1600"/>
              </a:spcBef>
              <a:spcAft>
                <a:spcPts val="0"/>
              </a:spcAft>
              <a:buClr>
                <a:schemeClr val="dk1"/>
              </a:buClr>
              <a:buSzPts val="1200"/>
              <a:buNone/>
              <a:defRPr>
                <a:solidFill>
                  <a:schemeClr val="dk1"/>
                </a:solidFill>
              </a:defRPr>
            </a:lvl3pPr>
            <a:lvl4pPr lvl="3" rtl="0" algn="ctr">
              <a:lnSpc>
                <a:spcPct val="100000"/>
              </a:lnSpc>
              <a:spcBef>
                <a:spcPts val="1600"/>
              </a:spcBef>
              <a:spcAft>
                <a:spcPts val="0"/>
              </a:spcAft>
              <a:buClr>
                <a:schemeClr val="dk1"/>
              </a:buClr>
              <a:buSzPts val="1200"/>
              <a:buNone/>
              <a:defRPr>
                <a:solidFill>
                  <a:schemeClr val="dk1"/>
                </a:solidFill>
              </a:defRPr>
            </a:lvl4pPr>
            <a:lvl5pPr lvl="4" rtl="0" algn="ctr">
              <a:lnSpc>
                <a:spcPct val="100000"/>
              </a:lnSpc>
              <a:spcBef>
                <a:spcPts val="1600"/>
              </a:spcBef>
              <a:spcAft>
                <a:spcPts val="0"/>
              </a:spcAft>
              <a:buClr>
                <a:schemeClr val="dk1"/>
              </a:buClr>
              <a:buSzPts val="1200"/>
              <a:buNone/>
              <a:defRPr>
                <a:solidFill>
                  <a:schemeClr val="dk1"/>
                </a:solidFill>
              </a:defRPr>
            </a:lvl5pPr>
            <a:lvl6pPr lvl="5" rtl="0" algn="ctr">
              <a:lnSpc>
                <a:spcPct val="100000"/>
              </a:lnSpc>
              <a:spcBef>
                <a:spcPts val="1600"/>
              </a:spcBef>
              <a:spcAft>
                <a:spcPts val="0"/>
              </a:spcAft>
              <a:buClr>
                <a:schemeClr val="dk1"/>
              </a:buClr>
              <a:buSzPts val="1200"/>
              <a:buNone/>
              <a:defRPr>
                <a:solidFill>
                  <a:schemeClr val="dk1"/>
                </a:solidFill>
              </a:defRPr>
            </a:lvl6pPr>
            <a:lvl7pPr lvl="6" rtl="0" algn="ctr">
              <a:lnSpc>
                <a:spcPct val="100000"/>
              </a:lnSpc>
              <a:spcBef>
                <a:spcPts val="1600"/>
              </a:spcBef>
              <a:spcAft>
                <a:spcPts val="0"/>
              </a:spcAft>
              <a:buClr>
                <a:schemeClr val="dk1"/>
              </a:buClr>
              <a:buSzPts val="1200"/>
              <a:buNone/>
              <a:defRPr>
                <a:solidFill>
                  <a:schemeClr val="dk1"/>
                </a:solidFill>
              </a:defRPr>
            </a:lvl7pPr>
            <a:lvl8pPr lvl="7" rtl="0" algn="ctr">
              <a:lnSpc>
                <a:spcPct val="100000"/>
              </a:lnSpc>
              <a:spcBef>
                <a:spcPts val="1600"/>
              </a:spcBef>
              <a:spcAft>
                <a:spcPts val="0"/>
              </a:spcAft>
              <a:buClr>
                <a:schemeClr val="dk1"/>
              </a:buClr>
              <a:buSzPts val="1200"/>
              <a:buNone/>
              <a:defRPr>
                <a:solidFill>
                  <a:schemeClr val="dk1"/>
                </a:solidFill>
              </a:defRPr>
            </a:lvl8pPr>
            <a:lvl9pPr lvl="8" rtl="0" algn="ctr">
              <a:lnSpc>
                <a:spcPct val="100000"/>
              </a:lnSpc>
              <a:spcBef>
                <a:spcPts val="1600"/>
              </a:spcBef>
              <a:spcAft>
                <a:spcPts val="1600"/>
              </a:spcAft>
              <a:buClr>
                <a:schemeClr val="dk1"/>
              </a:buClr>
              <a:buSzPts val="1200"/>
              <a:buNone/>
              <a:defRPr>
                <a:solidFill>
                  <a:schemeClr val="dk1"/>
                </a:solidFill>
              </a:defRPr>
            </a:lvl9pPr>
          </a:lstStyle>
          <a:p/>
        </p:txBody>
      </p:sp>
      <p:sp>
        <p:nvSpPr>
          <p:cNvPr id="962" name="Google Shape;962;p45"/>
          <p:cNvSpPr txBox="1"/>
          <p:nvPr>
            <p:ph idx="7" type="subTitle"/>
          </p:nvPr>
        </p:nvSpPr>
        <p:spPr>
          <a:xfrm>
            <a:off x="3373465" y="1462225"/>
            <a:ext cx="2396700" cy="40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63" name="Google Shape;963;p45"/>
          <p:cNvSpPr txBox="1"/>
          <p:nvPr>
            <p:ph idx="8" type="subTitle"/>
          </p:nvPr>
        </p:nvSpPr>
        <p:spPr>
          <a:xfrm>
            <a:off x="3373465" y="3200425"/>
            <a:ext cx="2396700" cy="40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64" name="Google Shape;964;p45"/>
          <p:cNvSpPr txBox="1"/>
          <p:nvPr>
            <p:ph idx="9" type="subTitle"/>
          </p:nvPr>
        </p:nvSpPr>
        <p:spPr>
          <a:xfrm>
            <a:off x="6034198" y="1462225"/>
            <a:ext cx="2396700" cy="406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65" name="Google Shape;965;p45"/>
          <p:cNvSpPr txBox="1"/>
          <p:nvPr>
            <p:ph idx="13" type="subTitle"/>
          </p:nvPr>
        </p:nvSpPr>
        <p:spPr>
          <a:xfrm>
            <a:off x="6034198" y="3200425"/>
            <a:ext cx="2396700" cy="406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66" name="Google Shape;966;p45"/>
          <p:cNvSpPr txBox="1"/>
          <p:nvPr>
            <p:ph idx="14" type="subTitle"/>
          </p:nvPr>
        </p:nvSpPr>
        <p:spPr>
          <a:xfrm>
            <a:off x="712925" y="1462225"/>
            <a:ext cx="2396700" cy="406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sp>
        <p:nvSpPr>
          <p:cNvPr id="967" name="Google Shape;967;p45"/>
          <p:cNvSpPr txBox="1"/>
          <p:nvPr>
            <p:ph idx="15" type="subTitle"/>
          </p:nvPr>
        </p:nvSpPr>
        <p:spPr>
          <a:xfrm>
            <a:off x="712925" y="3200425"/>
            <a:ext cx="2396700" cy="406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gn="ctr">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gn="ctr">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gn="ctr">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gn="ctr">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gn="ctr">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gn="ctr">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gn="ctr">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gn="ctr">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p:txBody>
      </p:sp>
      <p:grpSp>
        <p:nvGrpSpPr>
          <p:cNvPr id="968" name="Google Shape;968;p45"/>
          <p:cNvGrpSpPr/>
          <p:nvPr/>
        </p:nvGrpSpPr>
        <p:grpSpPr>
          <a:xfrm flipH="1">
            <a:off x="8118366" y="-548038"/>
            <a:ext cx="1398033" cy="1787504"/>
            <a:chOff x="8432985" y="1472763"/>
            <a:chExt cx="1398033" cy="1787504"/>
          </a:xfrm>
        </p:grpSpPr>
        <p:sp>
          <p:nvSpPr>
            <p:cNvPr id="969" name="Google Shape;969;p45"/>
            <p:cNvSpPr/>
            <p:nvPr/>
          </p:nvSpPr>
          <p:spPr>
            <a:xfrm rot="10800000">
              <a:off x="8743694" y="1472763"/>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5"/>
            <p:cNvSpPr/>
            <p:nvPr/>
          </p:nvSpPr>
          <p:spPr>
            <a:xfrm rot="10800000">
              <a:off x="8432985" y="2528587"/>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 name="Google Shape;971;p45"/>
          <p:cNvGrpSpPr/>
          <p:nvPr/>
        </p:nvGrpSpPr>
        <p:grpSpPr>
          <a:xfrm flipH="1">
            <a:off x="-3646219" y="-64831"/>
            <a:ext cx="9375082" cy="5538261"/>
            <a:chOff x="3379311" y="-64831"/>
            <a:chExt cx="9375082" cy="5538261"/>
          </a:xfrm>
        </p:grpSpPr>
        <p:grpSp>
          <p:nvGrpSpPr>
            <p:cNvPr id="972" name="Google Shape;972;p45"/>
            <p:cNvGrpSpPr/>
            <p:nvPr/>
          </p:nvGrpSpPr>
          <p:grpSpPr>
            <a:xfrm flipH="1">
              <a:off x="7654812" y="-64831"/>
              <a:ext cx="1394075" cy="535357"/>
              <a:chOff x="7247818" y="1391030"/>
              <a:chExt cx="1023926" cy="392692"/>
            </a:xfrm>
          </p:grpSpPr>
          <p:sp>
            <p:nvSpPr>
              <p:cNvPr id="973" name="Google Shape;973;p45"/>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5"/>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5"/>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5"/>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5"/>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45"/>
            <p:cNvGrpSpPr/>
            <p:nvPr/>
          </p:nvGrpSpPr>
          <p:grpSpPr>
            <a:xfrm>
              <a:off x="3379311" y="4374187"/>
              <a:ext cx="9375082" cy="1099243"/>
              <a:chOff x="3379311" y="4309346"/>
              <a:chExt cx="9375082" cy="1099243"/>
            </a:xfrm>
          </p:grpSpPr>
          <p:grpSp>
            <p:nvGrpSpPr>
              <p:cNvPr id="981" name="Google Shape;981;p45"/>
              <p:cNvGrpSpPr/>
              <p:nvPr/>
            </p:nvGrpSpPr>
            <p:grpSpPr>
              <a:xfrm>
                <a:off x="3424790" y="4309346"/>
                <a:ext cx="9329602" cy="1099243"/>
                <a:chOff x="1859848" y="4008665"/>
                <a:chExt cx="3610527" cy="425404"/>
              </a:xfrm>
            </p:grpSpPr>
            <p:sp>
              <p:nvSpPr>
                <p:cNvPr id="982" name="Google Shape;982;p45"/>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5"/>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5"/>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5"/>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6" name="Google Shape;986;p45"/>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5"/>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5"/>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5"/>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990" name="Shape 990"/>
        <p:cNvGrpSpPr/>
        <p:nvPr/>
      </p:nvGrpSpPr>
      <p:grpSpPr>
        <a:xfrm>
          <a:off x="0" y="0"/>
          <a:ext cx="0" cy="0"/>
          <a:chOff x="0" y="0"/>
          <a:chExt cx="0" cy="0"/>
        </a:xfrm>
      </p:grpSpPr>
      <p:sp>
        <p:nvSpPr>
          <p:cNvPr id="991" name="Google Shape;991;p46"/>
          <p:cNvSpPr txBox="1"/>
          <p:nvPr>
            <p:ph hasCustomPrompt="1" type="title"/>
          </p:nvPr>
        </p:nvSpPr>
        <p:spPr>
          <a:xfrm>
            <a:off x="713100" y="1449589"/>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92" name="Google Shape;992;p46"/>
          <p:cNvSpPr txBox="1"/>
          <p:nvPr>
            <p:ph idx="1" type="subTitle"/>
          </p:nvPr>
        </p:nvSpPr>
        <p:spPr>
          <a:xfrm>
            <a:off x="713100" y="2109851"/>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sp>
        <p:nvSpPr>
          <p:cNvPr id="993" name="Google Shape;993;p46"/>
          <p:cNvSpPr txBox="1"/>
          <p:nvPr>
            <p:ph hasCustomPrompt="1" idx="2" type="title"/>
          </p:nvPr>
        </p:nvSpPr>
        <p:spPr>
          <a:xfrm>
            <a:off x="4875300" y="1449575"/>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94" name="Google Shape;994;p46"/>
          <p:cNvSpPr txBox="1"/>
          <p:nvPr>
            <p:ph idx="3" type="subTitle"/>
          </p:nvPr>
        </p:nvSpPr>
        <p:spPr>
          <a:xfrm>
            <a:off x="4875300" y="2109850"/>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sp>
        <p:nvSpPr>
          <p:cNvPr id="995" name="Google Shape;995;p46"/>
          <p:cNvSpPr txBox="1"/>
          <p:nvPr>
            <p:ph hasCustomPrompt="1" idx="4" type="title"/>
          </p:nvPr>
        </p:nvSpPr>
        <p:spPr>
          <a:xfrm>
            <a:off x="4875300" y="3073504"/>
            <a:ext cx="3555600" cy="73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96" name="Google Shape;996;p46"/>
          <p:cNvSpPr txBox="1"/>
          <p:nvPr>
            <p:ph idx="5" type="subTitle"/>
          </p:nvPr>
        </p:nvSpPr>
        <p:spPr>
          <a:xfrm>
            <a:off x="4875300" y="3738500"/>
            <a:ext cx="3555600" cy="4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T Sans"/>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Font typeface="PT Sans"/>
              <a:buNone/>
              <a:defRPr sz="1400">
                <a:latin typeface="PT Sans"/>
                <a:ea typeface="PT Sans"/>
                <a:cs typeface="PT Sans"/>
                <a:sym typeface="PT Sans"/>
              </a:defRPr>
            </a:lvl4pPr>
            <a:lvl5pPr lvl="4" rtl="0" algn="ctr">
              <a:lnSpc>
                <a:spcPct val="100000"/>
              </a:lnSpc>
              <a:spcBef>
                <a:spcPts val="0"/>
              </a:spcBef>
              <a:spcAft>
                <a:spcPts val="0"/>
              </a:spcAft>
              <a:buSzPts val="1400"/>
              <a:buFont typeface="PT Sans"/>
              <a:buNone/>
              <a:defRPr sz="1400">
                <a:latin typeface="PT Sans"/>
                <a:ea typeface="PT Sans"/>
                <a:cs typeface="PT Sans"/>
                <a:sym typeface="PT Sans"/>
              </a:defRPr>
            </a:lvl5pPr>
            <a:lvl6pPr lvl="5" rtl="0" algn="ctr">
              <a:lnSpc>
                <a:spcPct val="100000"/>
              </a:lnSpc>
              <a:spcBef>
                <a:spcPts val="0"/>
              </a:spcBef>
              <a:spcAft>
                <a:spcPts val="0"/>
              </a:spcAft>
              <a:buSzPts val="1400"/>
              <a:buFont typeface="PT Sans"/>
              <a:buNone/>
              <a:defRPr sz="1400">
                <a:latin typeface="PT Sans"/>
                <a:ea typeface="PT Sans"/>
                <a:cs typeface="PT Sans"/>
                <a:sym typeface="PT Sans"/>
              </a:defRPr>
            </a:lvl6pPr>
            <a:lvl7pPr lvl="6" rtl="0" algn="ctr">
              <a:lnSpc>
                <a:spcPct val="100000"/>
              </a:lnSpc>
              <a:spcBef>
                <a:spcPts val="0"/>
              </a:spcBef>
              <a:spcAft>
                <a:spcPts val="0"/>
              </a:spcAft>
              <a:buSzPts val="1400"/>
              <a:buFont typeface="PT Sans"/>
              <a:buNone/>
              <a:defRPr sz="1400">
                <a:latin typeface="PT Sans"/>
                <a:ea typeface="PT Sans"/>
                <a:cs typeface="PT Sans"/>
                <a:sym typeface="PT Sans"/>
              </a:defRPr>
            </a:lvl7pPr>
            <a:lvl8pPr lvl="7" rtl="0" algn="ctr">
              <a:lnSpc>
                <a:spcPct val="100000"/>
              </a:lnSpc>
              <a:spcBef>
                <a:spcPts val="0"/>
              </a:spcBef>
              <a:spcAft>
                <a:spcPts val="0"/>
              </a:spcAft>
              <a:buSzPts val="1400"/>
              <a:buFont typeface="PT Sans"/>
              <a:buNone/>
              <a:defRPr sz="1400">
                <a:latin typeface="PT Sans"/>
                <a:ea typeface="PT Sans"/>
                <a:cs typeface="PT Sans"/>
                <a:sym typeface="PT Sans"/>
              </a:defRPr>
            </a:lvl8pPr>
            <a:lvl9pPr lvl="8" rtl="0" algn="ctr">
              <a:lnSpc>
                <a:spcPct val="100000"/>
              </a:lnSpc>
              <a:spcBef>
                <a:spcPts val="0"/>
              </a:spcBef>
              <a:spcAft>
                <a:spcPts val="0"/>
              </a:spcAft>
              <a:buSzPts val="1400"/>
              <a:buFont typeface="PT Sans"/>
              <a:buNone/>
              <a:defRPr sz="1400">
                <a:latin typeface="PT Sans"/>
                <a:ea typeface="PT Sans"/>
                <a:cs typeface="PT Sans"/>
                <a:sym typeface="PT Sans"/>
              </a:defRPr>
            </a:lvl9pPr>
          </a:lstStyle>
          <a:p/>
        </p:txBody>
      </p:sp>
      <p:grpSp>
        <p:nvGrpSpPr>
          <p:cNvPr id="997" name="Google Shape;997;p46"/>
          <p:cNvGrpSpPr/>
          <p:nvPr/>
        </p:nvGrpSpPr>
        <p:grpSpPr>
          <a:xfrm flipH="1">
            <a:off x="2367449" y="4527910"/>
            <a:ext cx="1394075" cy="535357"/>
            <a:chOff x="7247818" y="1391030"/>
            <a:chExt cx="1023926" cy="392692"/>
          </a:xfrm>
        </p:grpSpPr>
        <p:sp>
          <p:nvSpPr>
            <p:cNvPr id="998" name="Google Shape;998;p46"/>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6"/>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6"/>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6"/>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6"/>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6"/>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6"/>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46"/>
          <p:cNvGrpSpPr/>
          <p:nvPr/>
        </p:nvGrpSpPr>
        <p:grpSpPr>
          <a:xfrm>
            <a:off x="8082864" y="4096312"/>
            <a:ext cx="966961" cy="967454"/>
            <a:chOff x="5690549" y="1784557"/>
            <a:chExt cx="570782" cy="571072"/>
          </a:xfrm>
        </p:grpSpPr>
        <p:sp>
          <p:nvSpPr>
            <p:cNvPr id="1006" name="Google Shape;1006;p46"/>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6"/>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6"/>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1009" name="Shape 1009"/>
        <p:cNvGrpSpPr/>
        <p:nvPr/>
      </p:nvGrpSpPr>
      <p:grpSpPr>
        <a:xfrm>
          <a:off x="0" y="0"/>
          <a:ext cx="0" cy="0"/>
          <a:chOff x="0" y="0"/>
          <a:chExt cx="0" cy="0"/>
        </a:xfrm>
      </p:grpSpPr>
      <p:sp>
        <p:nvSpPr>
          <p:cNvPr id="1010" name="Google Shape;1010;p47"/>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1011" name="Google Shape;1011;p47"/>
          <p:cNvGrpSpPr/>
          <p:nvPr/>
        </p:nvGrpSpPr>
        <p:grpSpPr>
          <a:xfrm>
            <a:off x="-247337" y="-247145"/>
            <a:ext cx="9237498" cy="9329602"/>
            <a:chOff x="-247337" y="-247145"/>
            <a:chExt cx="9237498" cy="9329602"/>
          </a:xfrm>
        </p:grpSpPr>
        <p:grpSp>
          <p:nvGrpSpPr>
            <p:cNvPr id="1012" name="Google Shape;1012;p47"/>
            <p:cNvGrpSpPr/>
            <p:nvPr/>
          </p:nvGrpSpPr>
          <p:grpSpPr>
            <a:xfrm flipH="1" rot="-5400000">
              <a:off x="-4307051" y="3812569"/>
              <a:ext cx="9329602" cy="1210174"/>
              <a:chOff x="1859848" y="4008665"/>
              <a:chExt cx="3610527" cy="468334"/>
            </a:xfrm>
          </p:grpSpPr>
          <p:sp>
            <p:nvSpPr>
              <p:cNvPr id="1013" name="Google Shape;1013;p47"/>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7"/>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7"/>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7"/>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7"/>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47"/>
            <p:cNvGrpSpPr/>
            <p:nvPr/>
          </p:nvGrpSpPr>
          <p:grpSpPr>
            <a:xfrm rot="-5400000">
              <a:off x="7749421" y="4159766"/>
              <a:ext cx="1946102" cy="535377"/>
              <a:chOff x="4494663" y="3046829"/>
              <a:chExt cx="789302" cy="217139"/>
            </a:xfrm>
          </p:grpSpPr>
          <p:sp>
            <p:nvSpPr>
              <p:cNvPr id="1019" name="Google Shape;1019;p47"/>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7"/>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7"/>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7"/>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7"/>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7"/>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7"/>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7"/>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7" name="Google Shape;1027;p47"/>
          <p:cNvGrpSpPr/>
          <p:nvPr/>
        </p:nvGrpSpPr>
        <p:grpSpPr>
          <a:xfrm flipH="1">
            <a:off x="-195197" y="-179973"/>
            <a:ext cx="1023926" cy="1024447"/>
            <a:chOff x="5690549" y="1784557"/>
            <a:chExt cx="570782" cy="571072"/>
          </a:xfrm>
        </p:grpSpPr>
        <p:sp>
          <p:nvSpPr>
            <p:cNvPr id="1028" name="Google Shape;1028;p47"/>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7"/>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7"/>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_1">
    <p:spTree>
      <p:nvGrpSpPr>
        <p:cNvPr id="1031" name="Shape 1031"/>
        <p:cNvGrpSpPr/>
        <p:nvPr/>
      </p:nvGrpSpPr>
      <p:grpSpPr>
        <a:xfrm>
          <a:off x="0" y="0"/>
          <a:ext cx="0" cy="0"/>
          <a:chOff x="0" y="0"/>
          <a:chExt cx="0" cy="0"/>
        </a:xfrm>
      </p:grpSpPr>
      <p:sp>
        <p:nvSpPr>
          <p:cNvPr id="1032" name="Google Shape;1032;p48"/>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1033" name="Google Shape;1033;p48"/>
          <p:cNvGrpSpPr/>
          <p:nvPr/>
        </p:nvGrpSpPr>
        <p:grpSpPr>
          <a:xfrm flipH="1">
            <a:off x="8096087" y="4018213"/>
            <a:ext cx="1587003" cy="1087440"/>
            <a:chOff x="-416690" y="4105137"/>
            <a:chExt cx="1587003" cy="1087440"/>
          </a:xfrm>
        </p:grpSpPr>
        <p:sp>
          <p:nvSpPr>
            <p:cNvPr id="1034" name="Google Shape;1034;p48"/>
            <p:cNvSpPr/>
            <p:nvPr/>
          </p:nvSpPr>
          <p:spPr>
            <a:xfrm>
              <a:off x="-416690" y="41051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8"/>
            <p:cNvSpPr/>
            <p:nvPr/>
          </p:nvSpPr>
          <p:spPr>
            <a:xfrm>
              <a:off x="670617" y="46927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6" name="Google Shape;1036;p48"/>
          <p:cNvGrpSpPr/>
          <p:nvPr/>
        </p:nvGrpSpPr>
        <p:grpSpPr>
          <a:xfrm>
            <a:off x="-124942" y="-243314"/>
            <a:ext cx="11879909" cy="5458981"/>
            <a:chOff x="-124942" y="-243314"/>
            <a:chExt cx="11879909" cy="5458981"/>
          </a:xfrm>
        </p:grpSpPr>
        <p:grpSp>
          <p:nvGrpSpPr>
            <p:cNvPr id="1037" name="Google Shape;1037;p48"/>
            <p:cNvGrpSpPr/>
            <p:nvPr/>
          </p:nvGrpSpPr>
          <p:grpSpPr>
            <a:xfrm>
              <a:off x="2379886" y="-243314"/>
              <a:ext cx="9375082" cy="1099243"/>
              <a:chOff x="3379311" y="4309346"/>
              <a:chExt cx="9375082" cy="1099243"/>
            </a:xfrm>
          </p:grpSpPr>
          <p:grpSp>
            <p:nvGrpSpPr>
              <p:cNvPr id="1038" name="Google Shape;1038;p48"/>
              <p:cNvGrpSpPr/>
              <p:nvPr/>
            </p:nvGrpSpPr>
            <p:grpSpPr>
              <a:xfrm>
                <a:off x="3424790" y="4309346"/>
                <a:ext cx="9329602" cy="1099243"/>
                <a:chOff x="1859848" y="4008665"/>
                <a:chExt cx="3610527" cy="425404"/>
              </a:xfrm>
            </p:grpSpPr>
            <p:sp>
              <p:nvSpPr>
                <p:cNvPr id="1039" name="Google Shape;1039;p48"/>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8"/>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8"/>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8"/>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3" name="Google Shape;1043;p48"/>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8"/>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8"/>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8"/>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48"/>
            <p:cNvGrpSpPr/>
            <p:nvPr/>
          </p:nvGrpSpPr>
          <p:grpSpPr>
            <a:xfrm flipH="1">
              <a:off x="-124942" y="4680310"/>
              <a:ext cx="1394075" cy="535357"/>
              <a:chOff x="7247818" y="1391030"/>
              <a:chExt cx="1023926" cy="392692"/>
            </a:xfrm>
          </p:grpSpPr>
          <p:sp>
            <p:nvSpPr>
              <p:cNvPr id="1048" name="Google Shape;1048;p48"/>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8"/>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8"/>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8"/>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8"/>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8"/>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8"/>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055" name="Shape 1055"/>
        <p:cNvGrpSpPr/>
        <p:nvPr/>
      </p:nvGrpSpPr>
      <p:grpSpPr>
        <a:xfrm>
          <a:off x="0" y="0"/>
          <a:ext cx="0" cy="0"/>
          <a:chOff x="0" y="0"/>
          <a:chExt cx="0" cy="0"/>
        </a:xfrm>
      </p:grpSpPr>
      <p:sp>
        <p:nvSpPr>
          <p:cNvPr id="1056" name="Google Shape;1056;p49"/>
          <p:cNvSpPr txBox="1"/>
          <p:nvPr>
            <p:ph type="title"/>
          </p:nvPr>
        </p:nvSpPr>
        <p:spPr>
          <a:xfrm>
            <a:off x="3072000" y="598388"/>
            <a:ext cx="3000000" cy="87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57" name="Google Shape;1057;p49"/>
          <p:cNvSpPr txBox="1"/>
          <p:nvPr>
            <p:ph idx="1" type="subTitle"/>
          </p:nvPr>
        </p:nvSpPr>
        <p:spPr>
          <a:xfrm>
            <a:off x="3072000" y="1395199"/>
            <a:ext cx="3000000" cy="11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sp>
        <p:nvSpPr>
          <p:cNvPr id="1058" name="Google Shape;1058;p49"/>
          <p:cNvSpPr txBox="1"/>
          <p:nvPr/>
        </p:nvSpPr>
        <p:spPr>
          <a:xfrm>
            <a:off x="3072000" y="3467588"/>
            <a:ext cx="30000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Archivo"/>
                <a:ea typeface="Archivo"/>
                <a:cs typeface="Archivo"/>
                <a:sym typeface="Archivo"/>
              </a:rPr>
              <a:t>CREDITS: This presentation template was created by </a:t>
            </a:r>
            <a:r>
              <a:rPr b="1" lang="en" sz="1000" u="sng">
                <a:solidFill>
                  <a:schemeClr val="accent1"/>
                </a:solidFill>
                <a:latin typeface="Archivo"/>
                <a:ea typeface="Archivo"/>
                <a:cs typeface="Archivo"/>
                <a:sym typeface="Archivo"/>
                <a:hlinkClick r:id="rId2">
                  <a:extLst>
                    <a:ext uri="{A12FA001-AC4F-418D-AE19-62706E023703}">
                      <ahyp:hlinkClr val="tx"/>
                    </a:ext>
                  </a:extLst>
                </a:hlinkClick>
              </a:rPr>
              <a:t>Slidesgo</a:t>
            </a:r>
            <a:r>
              <a:rPr lang="en" sz="1000">
                <a:solidFill>
                  <a:schemeClr val="dk1"/>
                </a:solidFill>
                <a:latin typeface="Archivo"/>
                <a:ea typeface="Archivo"/>
                <a:cs typeface="Archivo"/>
                <a:sym typeface="Archivo"/>
              </a:rPr>
              <a:t>, including icons by </a:t>
            </a:r>
            <a:r>
              <a:rPr b="1" lang="en" sz="1000" u="sng">
                <a:solidFill>
                  <a:schemeClr val="accent1"/>
                </a:solidFill>
                <a:latin typeface="Archivo"/>
                <a:ea typeface="Archivo"/>
                <a:cs typeface="Archivo"/>
                <a:sym typeface="Archivo"/>
                <a:hlinkClick r:id="rId3">
                  <a:extLst>
                    <a:ext uri="{A12FA001-AC4F-418D-AE19-62706E023703}">
                      <ahyp:hlinkClr val="tx"/>
                    </a:ext>
                  </a:extLst>
                </a:hlinkClick>
              </a:rPr>
              <a:t>Flaticon</a:t>
            </a:r>
            <a:r>
              <a:rPr b="1" lang="en" sz="1000">
                <a:solidFill>
                  <a:schemeClr val="accent1"/>
                </a:solidFill>
                <a:latin typeface="Archivo"/>
                <a:ea typeface="Archivo"/>
                <a:cs typeface="Archivo"/>
                <a:sym typeface="Archivo"/>
              </a:rPr>
              <a:t> </a:t>
            </a:r>
            <a:r>
              <a:rPr lang="en" sz="1000">
                <a:solidFill>
                  <a:schemeClr val="dk1"/>
                </a:solidFill>
                <a:latin typeface="Archivo"/>
                <a:ea typeface="Archivo"/>
                <a:cs typeface="Archivo"/>
                <a:sym typeface="Archivo"/>
              </a:rPr>
              <a:t>and infographics &amp; images by </a:t>
            </a:r>
            <a:r>
              <a:rPr b="1" lang="en" sz="1000" u="sng">
                <a:solidFill>
                  <a:schemeClr val="accent1"/>
                </a:solidFill>
                <a:latin typeface="Archivo"/>
                <a:ea typeface="Archivo"/>
                <a:cs typeface="Archivo"/>
                <a:sym typeface="Archivo"/>
                <a:hlinkClick r:id="rId4">
                  <a:extLst>
                    <a:ext uri="{A12FA001-AC4F-418D-AE19-62706E023703}">
                      <ahyp:hlinkClr val="tx"/>
                    </a:ext>
                  </a:extLst>
                </a:hlinkClick>
              </a:rPr>
              <a:t>Freepik</a:t>
            </a:r>
            <a:endParaRPr b="1" sz="1000" u="sng">
              <a:solidFill>
                <a:schemeClr val="accent1"/>
              </a:solidFill>
              <a:latin typeface="Archivo"/>
              <a:ea typeface="Archivo"/>
              <a:cs typeface="Archivo"/>
              <a:sym typeface="Archivo"/>
            </a:endParaRPr>
          </a:p>
        </p:txBody>
      </p:sp>
      <p:grpSp>
        <p:nvGrpSpPr>
          <p:cNvPr id="1059" name="Google Shape;1059;p49"/>
          <p:cNvGrpSpPr/>
          <p:nvPr/>
        </p:nvGrpSpPr>
        <p:grpSpPr>
          <a:xfrm>
            <a:off x="178540" y="-247144"/>
            <a:ext cx="2117234" cy="1946102"/>
            <a:chOff x="178540" y="-247144"/>
            <a:chExt cx="2117234" cy="1946102"/>
          </a:xfrm>
        </p:grpSpPr>
        <p:grpSp>
          <p:nvGrpSpPr>
            <p:cNvPr id="1060" name="Google Shape;1060;p49"/>
            <p:cNvGrpSpPr/>
            <p:nvPr/>
          </p:nvGrpSpPr>
          <p:grpSpPr>
            <a:xfrm rot="5400000">
              <a:off x="-526822" y="458218"/>
              <a:ext cx="1946102" cy="535377"/>
              <a:chOff x="4494663" y="3046829"/>
              <a:chExt cx="789302" cy="217139"/>
            </a:xfrm>
          </p:grpSpPr>
          <p:sp>
            <p:nvSpPr>
              <p:cNvPr id="1061" name="Google Shape;1061;p49"/>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9"/>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9"/>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9"/>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9"/>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9"/>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9"/>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9"/>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49"/>
            <p:cNvGrpSpPr/>
            <p:nvPr/>
          </p:nvGrpSpPr>
          <p:grpSpPr>
            <a:xfrm flipH="1">
              <a:off x="901699" y="76210"/>
              <a:ext cx="1394075" cy="535357"/>
              <a:chOff x="7247818" y="1391030"/>
              <a:chExt cx="1023926" cy="392692"/>
            </a:xfrm>
          </p:grpSpPr>
          <p:sp>
            <p:nvSpPr>
              <p:cNvPr id="1070" name="Google Shape;1070;p49"/>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9"/>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9"/>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9"/>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9"/>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9"/>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9"/>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77" name="Shape 1077"/>
        <p:cNvGrpSpPr/>
        <p:nvPr/>
      </p:nvGrpSpPr>
      <p:grpSpPr>
        <a:xfrm>
          <a:off x="0" y="0"/>
          <a:ext cx="0" cy="0"/>
          <a:chOff x="0" y="0"/>
          <a:chExt cx="0" cy="0"/>
        </a:xfrm>
      </p:grpSpPr>
      <p:grpSp>
        <p:nvGrpSpPr>
          <p:cNvPr id="1078" name="Google Shape;1078;p50"/>
          <p:cNvGrpSpPr/>
          <p:nvPr/>
        </p:nvGrpSpPr>
        <p:grpSpPr>
          <a:xfrm rot="5400000">
            <a:off x="3796473" y="3812569"/>
            <a:ext cx="9329602" cy="1210174"/>
            <a:chOff x="1859848" y="4008665"/>
            <a:chExt cx="3610527" cy="468334"/>
          </a:xfrm>
        </p:grpSpPr>
        <p:sp>
          <p:nvSpPr>
            <p:cNvPr id="1079" name="Google Shape;1079;p50"/>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0"/>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0"/>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0"/>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50"/>
          <p:cNvGrpSpPr/>
          <p:nvPr/>
        </p:nvGrpSpPr>
        <p:grpSpPr>
          <a:xfrm>
            <a:off x="7995975" y="-151575"/>
            <a:ext cx="1023926" cy="1024447"/>
            <a:chOff x="5690549" y="1784557"/>
            <a:chExt cx="570782" cy="571072"/>
          </a:xfrm>
        </p:grpSpPr>
        <p:sp>
          <p:nvSpPr>
            <p:cNvPr id="1085" name="Google Shape;1085;p50"/>
            <p:cNvSpPr/>
            <p:nvPr/>
          </p:nvSpPr>
          <p:spPr>
            <a:xfrm>
              <a:off x="5846732" y="1940998"/>
              <a:ext cx="258166" cy="258166"/>
            </a:xfrm>
            <a:custGeom>
              <a:rect b="b" l="l" r="r" t="t"/>
              <a:pathLst>
                <a:path extrusionOk="0" h="7994" w="7994">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0"/>
            <p:cNvSpPr/>
            <p:nvPr/>
          </p:nvSpPr>
          <p:spPr>
            <a:xfrm>
              <a:off x="5711897" y="1806163"/>
              <a:ext cx="528120" cy="527829"/>
            </a:xfrm>
            <a:custGeom>
              <a:rect b="b" l="l" r="r" t="t"/>
              <a:pathLst>
                <a:path extrusionOk="0" h="16344" w="16353">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0"/>
            <p:cNvSpPr/>
            <p:nvPr/>
          </p:nvSpPr>
          <p:spPr>
            <a:xfrm>
              <a:off x="5690549" y="1784557"/>
              <a:ext cx="570782" cy="571072"/>
            </a:xfrm>
            <a:custGeom>
              <a:rect b="b" l="l" r="r" t="t"/>
              <a:pathLst>
                <a:path extrusionOk="0" h="17683" w="17674">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88" name="Shape 1088"/>
        <p:cNvGrpSpPr/>
        <p:nvPr/>
      </p:nvGrpSpPr>
      <p:grpSpPr>
        <a:xfrm>
          <a:off x="0" y="0"/>
          <a:ext cx="0" cy="0"/>
          <a:chOff x="0" y="0"/>
          <a:chExt cx="0" cy="0"/>
        </a:xfrm>
      </p:grpSpPr>
      <p:grpSp>
        <p:nvGrpSpPr>
          <p:cNvPr id="1089" name="Google Shape;1089;p51"/>
          <p:cNvGrpSpPr/>
          <p:nvPr/>
        </p:nvGrpSpPr>
        <p:grpSpPr>
          <a:xfrm>
            <a:off x="-366565" y="-516412"/>
            <a:ext cx="1478383" cy="1767454"/>
            <a:chOff x="8300960" y="1642063"/>
            <a:chExt cx="1478383" cy="1767454"/>
          </a:xfrm>
        </p:grpSpPr>
        <p:sp>
          <p:nvSpPr>
            <p:cNvPr id="1090" name="Google Shape;1090;p51"/>
            <p:cNvSpPr/>
            <p:nvPr/>
          </p:nvSpPr>
          <p:spPr>
            <a:xfrm rot="10800000">
              <a:off x="8692019" y="1642063"/>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1"/>
            <p:cNvSpPr/>
            <p:nvPr/>
          </p:nvSpPr>
          <p:spPr>
            <a:xfrm rot="10800000">
              <a:off x="8300960" y="2677837"/>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51"/>
          <p:cNvGrpSpPr/>
          <p:nvPr/>
        </p:nvGrpSpPr>
        <p:grpSpPr>
          <a:xfrm>
            <a:off x="3531711" y="76210"/>
            <a:ext cx="9375082" cy="5367109"/>
            <a:chOff x="3531711" y="76210"/>
            <a:chExt cx="9375082" cy="5367109"/>
          </a:xfrm>
        </p:grpSpPr>
        <p:grpSp>
          <p:nvGrpSpPr>
            <p:cNvPr id="1093" name="Google Shape;1093;p51"/>
            <p:cNvGrpSpPr/>
            <p:nvPr/>
          </p:nvGrpSpPr>
          <p:grpSpPr>
            <a:xfrm flipH="1">
              <a:off x="7654812" y="76210"/>
              <a:ext cx="1394075" cy="535357"/>
              <a:chOff x="7247818" y="1391030"/>
              <a:chExt cx="1023926" cy="392692"/>
            </a:xfrm>
          </p:grpSpPr>
          <p:sp>
            <p:nvSpPr>
              <p:cNvPr id="1094" name="Google Shape;1094;p51"/>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1"/>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1"/>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1"/>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1"/>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1"/>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1"/>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51"/>
            <p:cNvGrpSpPr/>
            <p:nvPr/>
          </p:nvGrpSpPr>
          <p:grpSpPr>
            <a:xfrm>
              <a:off x="3531711" y="4233146"/>
              <a:ext cx="9375082" cy="1210174"/>
              <a:chOff x="3379311" y="4309346"/>
              <a:chExt cx="9375082" cy="1210174"/>
            </a:xfrm>
          </p:grpSpPr>
          <p:grpSp>
            <p:nvGrpSpPr>
              <p:cNvPr id="1102" name="Google Shape;1102;p51"/>
              <p:cNvGrpSpPr/>
              <p:nvPr/>
            </p:nvGrpSpPr>
            <p:grpSpPr>
              <a:xfrm>
                <a:off x="3424790" y="4309346"/>
                <a:ext cx="9329602" cy="1210174"/>
                <a:chOff x="1859848" y="4008665"/>
                <a:chExt cx="3610527" cy="468334"/>
              </a:xfrm>
            </p:grpSpPr>
            <p:sp>
              <p:nvSpPr>
                <p:cNvPr id="1103" name="Google Shape;1103;p51"/>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1"/>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1"/>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1"/>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1"/>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51"/>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1"/>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1"/>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1"/>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1"/>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97" name="Google Shape;97;p6"/>
          <p:cNvGrpSpPr/>
          <p:nvPr/>
        </p:nvGrpSpPr>
        <p:grpSpPr>
          <a:xfrm>
            <a:off x="8015883" y="80074"/>
            <a:ext cx="1394075" cy="535357"/>
            <a:chOff x="7247818" y="1391030"/>
            <a:chExt cx="1023926" cy="392692"/>
          </a:xfrm>
        </p:grpSpPr>
        <p:sp>
          <p:nvSpPr>
            <p:cNvPr id="98" name="Google Shape;98;p6"/>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6"/>
          <p:cNvGrpSpPr/>
          <p:nvPr/>
        </p:nvGrpSpPr>
        <p:grpSpPr>
          <a:xfrm flipH="1">
            <a:off x="-538559" y="3343088"/>
            <a:ext cx="1235734" cy="1729664"/>
            <a:chOff x="8566584" y="1819088"/>
            <a:chExt cx="1235734" cy="1729664"/>
          </a:xfrm>
        </p:grpSpPr>
        <p:sp>
          <p:nvSpPr>
            <p:cNvPr id="106" name="Google Shape;106;p6"/>
            <p:cNvSpPr/>
            <p:nvPr/>
          </p:nvSpPr>
          <p:spPr>
            <a:xfrm rot="10800000">
              <a:off x="8714994" y="18190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rot="10800000">
              <a:off x="8566584" y="2906530"/>
              <a:ext cx="642050" cy="64222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1113" name="Shape 1113"/>
        <p:cNvGrpSpPr/>
        <p:nvPr/>
      </p:nvGrpSpPr>
      <p:grpSpPr>
        <a:xfrm>
          <a:off x="0" y="0"/>
          <a:ext cx="0" cy="0"/>
          <a:chOff x="0" y="0"/>
          <a:chExt cx="0" cy="0"/>
        </a:xfrm>
      </p:grpSpPr>
      <p:grpSp>
        <p:nvGrpSpPr>
          <p:cNvPr id="1114" name="Google Shape;1114;p52"/>
          <p:cNvGrpSpPr/>
          <p:nvPr/>
        </p:nvGrpSpPr>
        <p:grpSpPr>
          <a:xfrm>
            <a:off x="-583918" y="97960"/>
            <a:ext cx="2188749" cy="4965310"/>
            <a:chOff x="-583918" y="97960"/>
            <a:chExt cx="2188749" cy="4965310"/>
          </a:xfrm>
        </p:grpSpPr>
        <p:grpSp>
          <p:nvGrpSpPr>
            <p:cNvPr id="1115" name="Google Shape;1115;p52"/>
            <p:cNvGrpSpPr/>
            <p:nvPr/>
          </p:nvGrpSpPr>
          <p:grpSpPr>
            <a:xfrm flipH="1">
              <a:off x="-583918" y="97960"/>
              <a:ext cx="1394075" cy="535357"/>
              <a:chOff x="7247818" y="1391030"/>
              <a:chExt cx="1023926" cy="392692"/>
            </a:xfrm>
          </p:grpSpPr>
          <p:sp>
            <p:nvSpPr>
              <p:cNvPr id="1116" name="Google Shape;1116;p52"/>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2"/>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2"/>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2"/>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2"/>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2"/>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2"/>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3" name="Google Shape;1123;p52"/>
            <p:cNvGrpSpPr/>
            <p:nvPr/>
          </p:nvGrpSpPr>
          <p:grpSpPr>
            <a:xfrm>
              <a:off x="-341272" y="4527893"/>
              <a:ext cx="1946102" cy="535377"/>
              <a:chOff x="4494663" y="3046829"/>
              <a:chExt cx="789302" cy="217139"/>
            </a:xfrm>
          </p:grpSpPr>
          <p:sp>
            <p:nvSpPr>
              <p:cNvPr id="1124" name="Google Shape;1124;p52"/>
              <p:cNvSpPr/>
              <p:nvPr/>
            </p:nvSpPr>
            <p:spPr>
              <a:xfrm>
                <a:off x="4589792" y="3144507"/>
                <a:ext cx="676014" cy="103467"/>
              </a:xfrm>
              <a:custGeom>
                <a:rect b="b" l="l" r="r" t="t"/>
                <a:pathLst>
                  <a:path extrusionOk="0" h="1786" w="11669">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2"/>
              <p:cNvSpPr/>
              <p:nvPr/>
            </p:nvSpPr>
            <p:spPr>
              <a:xfrm>
                <a:off x="4561867" y="3111948"/>
                <a:ext cx="609392" cy="103467"/>
              </a:xfrm>
              <a:custGeom>
                <a:rect b="b" l="l" r="r" t="t"/>
                <a:pathLst>
                  <a:path extrusionOk="0" h="1786" w="10519">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2"/>
              <p:cNvSpPr/>
              <p:nvPr/>
            </p:nvSpPr>
            <p:spPr>
              <a:xfrm>
                <a:off x="4529829" y="3079388"/>
                <a:ext cx="565421" cy="103467"/>
              </a:xfrm>
              <a:custGeom>
                <a:rect b="b" l="l" r="r" t="t"/>
                <a:pathLst>
                  <a:path extrusionOk="0" h="1786" w="976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2"/>
              <p:cNvSpPr/>
              <p:nvPr/>
            </p:nvSpPr>
            <p:spPr>
              <a:xfrm>
                <a:off x="4494663" y="3046829"/>
                <a:ext cx="537556" cy="103467"/>
              </a:xfrm>
              <a:custGeom>
                <a:rect b="b" l="l" r="r" t="t"/>
                <a:pathLst>
                  <a:path extrusionOk="0" h="1786" w="9279">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2"/>
              <p:cNvSpPr/>
              <p:nvPr/>
            </p:nvSpPr>
            <p:spPr>
              <a:xfrm>
                <a:off x="5014627" y="3130603"/>
                <a:ext cx="35686" cy="35686"/>
              </a:xfrm>
              <a:custGeom>
                <a:rect b="b" l="l" r="r" t="t"/>
                <a:pathLst>
                  <a:path extrusionOk="0" h="616" w="616">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2"/>
              <p:cNvSpPr/>
              <p:nvPr/>
            </p:nvSpPr>
            <p:spPr>
              <a:xfrm>
                <a:off x="5077139" y="3163162"/>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2"/>
              <p:cNvSpPr/>
              <p:nvPr/>
            </p:nvSpPr>
            <p:spPr>
              <a:xfrm>
                <a:off x="5154655" y="3195722"/>
                <a:ext cx="35744" cy="35686"/>
              </a:xfrm>
              <a:custGeom>
                <a:rect b="b" l="l" r="r" t="t"/>
                <a:pathLst>
                  <a:path extrusionOk="0" h="616" w="617">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2"/>
              <p:cNvSpPr/>
              <p:nvPr/>
            </p:nvSpPr>
            <p:spPr>
              <a:xfrm>
                <a:off x="5247699" y="3228281"/>
                <a:ext cx="36266" cy="35686"/>
              </a:xfrm>
              <a:custGeom>
                <a:rect b="b" l="l" r="r" t="t"/>
                <a:pathLst>
                  <a:path extrusionOk="0" h="616" w="626">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2" name="Google Shape;1132;p52"/>
          <p:cNvGrpSpPr/>
          <p:nvPr/>
        </p:nvGrpSpPr>
        <p:grpSpPr>
          <a:xfrm>
            <a:off x="8536310" y="1606088"/>
            <a:ext cx="1266008" cy="1778904"/>
            <a:chOff x="8536310" y="1682288"/>
            <a:chExt cx="1266008" cy="1778904"/>
          </a:xfrm>
        </p:grpSpPr>
        <p:sp>
          <p:nvSpPr>
            <p:cNvPr id="1133" name="Google Shape;1133;p52"/>
            <p:cNvSpPr/>
            <p:nvPr/>
          </p:nvSpPr>
          <p:spPr>
            <a:xfrm rot="10800000">
              <a:off x="8714994"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2"/>
            <p:cNvSpPr/>
            <p:nvPr/>
          </p:nvSpPr>
          <p:spPr>
            <a:xfrm rot="10800000">
              <a:off x="8536310"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7"/>
          <p:cNvSpPr txBox="1"/>
          <p:nvPr>
            <p:ph idx="1" type="body"/>
          </p:nvPr>
        </p:nvSpPr>
        <p:spPr>
          <a:xfrm>
            <a:off x="4263000" y="1975649"/>
            <a:ext cx="4167900" cy="2218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Open Sans"/>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
        <p:nvSpPr>
          <p:cNvPr id="110" name="Google Shape;110;p7"/>
          <p:cNvSpPr txBox="1"/>
          <p:nvPr>
            <p:ph type="title"/>
          </p:nvPr>
        </p:nvSpPr>
        <p:spPr>
          <a:xfrm>
            <a:off x="4263000" y="949050"/>
            <a:ext cx="4167900" cy="10266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1" name="Google Shape;111;p7"/>
          <p:cNvSpPr/>
          <p:nvPr>
            <p:ph idx="2" type="pic"/>
          </p:nvPr>
        </p:nvSpPr>
        <p:spPr>
          <a:xfrm>
            <a:off x="713100" y="949050"/>
            <a:ext cx="3245400" cy="3245400"/>
          </a:xfrm>
          <a:prstGeom prst="ellipse">
            <a:avLst/>
          </a:prstGeom>
          <a:noFill/>
          <a:ln>
            <a:noFill/>
          </a:ln>
        </p:spPr>
      </p:sp>
      <p:grpSp>
        <p:nvGrpSpPr>
          <p:cNvPr id="112" name="Google Shape;112;p7"/>
          <p:cNvGrpSpPr/>
          <p:nvPr/>
        </p:nvGrpSpPr>
        <p:grpSpPr>
          <a:xfrm flipH="1">
            <a:off x="7938008" y="3984136"/>
            <a:ext cx="1587003" cy="1119765"/>
            <a:chOff x="-416690" y="4105137"/>
            <a:chExt cx="1587003" cy="1119765"/>
          </a:xfrm>
        </p:grpSpPr>
        <p:sp>
          <p:nvSpPr>
            <p:cNvPr id="113" name="Google Shape;113;p7"/>
            <p:cNvSpPr/>
            <p:nvPr/>
          </p:nvSpPr>
          <p:spPr>
            <a:xfrm>
              <a:off x="-416690" y="4105137"/>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70617" y="4725099"/>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7"/>
          <p:cNvGrpSpPr/>
          <p:nvPr/>
        </p:nvGrpSpPr>
        <p:grpSpPr>
          <a:xfrm>
            <a:off x="86620" y="-220596"/>
            <a:ext cx="11611548" cy="5283863"/>
            <a:chOff x="86620" y="-220596"/>
            <a:chExt cx="11611548" cy="5283863"/>
          </a:xfrm>
        </p:grpSpPr>
        <p:grpSp>
          <p:nvGrpSpPr>
            <p:cNvPr id="116" name="Google Shape;116;p7"/>
            <p:cNvGrpSpPr/>
            <p:nvPr/>
          </p:nvGrpSpPr>
          <p:grpSpPr>
            <a:xfrm>
              <a:off x="2323086" y="-220596"/>
              <a:ext cx="9375082" cy="1210174"/>
              <a:chOff x="3379311" y="4309346"/>
              <a:chExt cx="9375082" cy="1210174"/>
            </a:xfrm>
          </p:grpSpPr>
          <p:grpSp>
            <p:nvGrpSpPr>
              <p:cNvPr id="117" name="Google Shape;117;p7"/>
              <p:cNvGrpSpPr/>
              <p:nvPr/>
            </p:nvGrpSpPr>
            <p:grpSpPr>
              <a:xfrm>
                <a:off x="3424790" y="4309346"/>
                <a:ext cx="9329602" cy="1210174"/>
                <a:chOff x="1859848" y="4008665"/>
                <a:chExt cx="3610527" cy="468334"/>
              </a:xfrm>
            </p:grpSpPr>
            <p:sp>
              <p:nvSpPr>
                <p:cNvPr id="118" name="Google Shape;118;p7"/>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7"/>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7"/>
            <p:cNvGrpSpPr/>
            <p:nvPr/>
          </p:nvGrpSpPr>
          <p:grpSpPr>
            <a:xfrm flipH="1">
              <a:off x="86620" y="4527910"/>
              <a:ext cx="1394075" cy="535357"/>
              <a:chOff x="7247818" y="1391030"/>
              <a:chExt cx="1023926" cy="392692"/>
            </a:xfrm>
          </p:grpSpPr>
          <p:sp>
            <p:nvSpPr>
              <p:cNvPr id="129" name="Google Shape;129;p7"/>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8"/>
          <p:cNvSpPr txBox="1"/>
          <p:nvPr>
            <p:ph type="title"/>
          </p:nvPr>
        </p:nvSpPr>
        <p:spPr>
          <a:xfrm>
            <a:off x="2317950" y="1450550"/>
            <a:ext cx="4508100" cy="22425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38" name="Google Shape;138;p8"/>
          <p:cNvGrpSpPr/>
          <p:nvPr/>
        </p:nvGrpSpPr>
        <p:grpSpPr>
          <a:xfrm>
            <a:off x="-158240" y="-384437"/>
            <a:ext cx="1266008" cy="1778904"/>
            <a:chOff x="8536310" y="1682288"/>
            <a:chExt cx="1266008" cy="1778904"/>
          </a:xfrm>
        </p:grpSpPr>
        <p:sp>
          <p:nvSpPr>
            <p:cNvPr id="139" name="Google Shape;139;p8"/>
            <p:cNvSpPr/>
            <p:nvPr/>
          </p:nvSpPr>
          <p:spPr>
            <a:xfrm rot="10800000">
              <a:off x="8714994" y="1682288"/>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rot="10800000">
              <a:off x="8536310" y="2729512"/>
              <a:ext cx="731489" cy="731679"/>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8"/>
          <p:cNvGrpSpPr/>
          <p:nvPr/>
        </p:nvGrpSpPr>
        <p:grpSpPr>
          <a:xfrm>
            <a:off x="3379311" y="97486"/>
            <a:ext cx="9375082" cy="5422033"/>
            <a:chOff x="3379311" y="97486"/>
            <a:chExt cx="9375082" cy="5422033"/>
          </a:xfrm>
        </p:grpSpPr>
        <p:grpSp>
          <p:nvGrpSpPr>
            <p:cNvPr id="142" name="Google Shape;142;p8"/>
            <p:cNvGrpSpPr/>
            <p:nvPr/>
          </p:nvGrpSpPr>
          <p:grpSpPr>
            <a:xfrm flipH="1">
              <a:off x="7654812" y="97486"/>
              <a:ext cx="1394075" cy="535357"/>
              <a:chOff x="7247818" y="1391030"/>
              <a:chExt cx="1023926" cy="392692"/>
            </a:xfrm>
          </p:grpSpPr>
          <p:sp>
            <p:nvSpPr>
              <p:cNvPr id="143" name="Google Shape;143;p8"/>
              <p:cNvSpPr/>
              <p:nvPr/>
            </p:nvSpPr>
            <p:spPr>
              <a:xfrm>
                <a:off x="7615631" y="1741474"/>
                <a:ext cx="656113" cy="42248"/>
              </a:xfrm>
              <a:custGeom>
                <a:rect b="b" l="l" r="r" t="t"/>
                <a:pathLst>
                  <a:path extrusionOk="0" h="455" w="7066">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7492965" y="1653631"/>
                <a:ext cx="778775" cy="42341"/>
              </a:xfrm>
              <a:custGeom>
                <a:rect b="b" l="l" r="r" t="t"/>
                <a:pathLst>
                  <a:path extrusionOk="0" h="456" w="8387">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7370391" y="1565788"/>
                <a:ext cx="901343" cy="43176"/>
              </a:xfrm>
              <a:custGeom>
                <a:rect b="b" l="l" r="r" t="t"/>
                <a:pathLst>
                  <a:path extrusionOk="0" h="465" w="9707">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7370391" y="1478873"/>
                <a:ext cx="778775" cy="42341"/>
              </a:xfrm>
              <a:custGeom>
                <a:rect b="b" l="l" r="r" t="t"/>
                <a:pathLst>
                  <a:path extrusionOk="0" h="456" w="8387">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7247818" y="1478873"/>
                <a:ext cx="44756" cy="42341"/>
              </a:xfrm>
              <a:custGeom>
                <a:rect b="b" l="l" r="r" t="t"/>
                <a:pathLst>
                  <a:path extrusionOk="0" h="456" w="482">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7370391" y="1391030"/>
                <a:ext cx="656113" cy="43176"/>
              </a:xfrm>
              <a:custGeom>
                <a:rect b="b" l="l" r="r" t="t"/>
                <a:pathLst>
                  <a:path extrusionOk="0" h="465" w="7066">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7247818" y="1391030"/>
                <a:ext cx="44756" cy="43176"/>
              </a:xfrm>
              <a:custGeom>
                <a:rect b="b" l="l" r="r" t="t"/>
                <a:pathLst>
                  <a:path extrusionOk="0" h="465" w="482">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8"/>
            <p:cNvGrpSpPr/>
            <p:nvPr/>
          </p:nvGrpSpPr>
          <p:grpSpPr>
            <a:xfrm>
              <a:off x="3379311" y="4309346"/>
              <a:ext cx="9375082" cy="1210174"/>
              <a:chOff x="3379311" y="4309346"/>
              <a:chExt cx="9375082" cy="1210174"/>
            </a:xfrm>
          </p:grpSpPr>
          <p:grpSp>
            <p:nvGrpSpPr>
              <p:cNvPr id="151" name="Google Shape;151;p8"/>
              <p:cNvGrpSpPr/>
              <p:nvPr/>
            </p:nvGrpSpPr>
            <p:grpSpPr>
              <a:xfrm>
                <a:off x="3424790" y="4309346"/>
                <a:ext cx="9329602" cy="1210174"/>
                <a:chOff x="1859848" y="4008665"/>
                <a:chExt cx="3610527" cy="468334"/>
              </a:xfrm>
            </p:grpSpPr>
            <p:sp>
              <p:nvSpPr>
                <p:cNvPr id="152" name="Google Shape;152;p8"/>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8"/>
              <p:cNvSpPr/>
              <p:nvPr/>
            </p:nvSpPr>
            <p:spPr>
              <a:xfrm>
                <a:off x="3379311" y="5048809"/>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3379311" y="493868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3379311" y="4828558"/>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3379311" y="4718433"/>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3379311" y="4608307"/>
                <a:ext cx="88131" cy="88131"/>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2" name="Shape 162"/>
        <p:cNvGrpSpPr/>
        <p:nvPr/>
      </p:nvGrpSpPr>
      <p:grpSpPr>
        <a:xfrm>
          <a:off x="0" y="0"/>
          <a:ext cx="0" cy="0"/>
          <a:chOff x="0" y="0"/>
          <a:chExt cx="0" cy="0"/>
        </a:xfrm>
      </p:grpSpPr>
      <p:sp>
        <p:nvSpPr>
          <p:cNvPr id="163" name="Google Shape;163;p9"/>
          <p:cNvSpPr txBox="1"/>
          <p:nvPr>
            <p:ph type="title"/>
          </p:nvPr>
        </p:nvSpPr>
        <p:spPr>
          <a:xfrm>
            <a:off x="2241450" y="1520250"/>
            <a:ext cx="46611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4" name="Google Shape;164;p9"/>
          <p:cNvSpPr txBox="1"/>
          <p:nvPr>
            <p:ph idx="1" type="subTitle"/>
          </p:nvPr>
        </p:nvSpPr>
        <p:spPr>
          <a:xfrm>
            <a:off x="2241550" y="2362050"/>
            <a:ext cx="4661100" cy="126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sz="1400"/>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1600"/>
              </a:spcAft>
              <a:buSzPts val="1400"/>
              <a:buNone/>
              <a:defRPr sz="1400"/>
            </a:lvl9pPr>
          </a:lstStyle>
          <a:p/>
        </p:txBody>
      </p:sp>
      <p:grpSp>
        <p:nvGrpSpPr>
          <p:cNvPr id="165" name="Google Shape;165;p9"/>
          <p:cNvGrpSpPr/>
          <p:nvPr/>
        </p:nvGrpSpPr>
        <p:grpSpPr>
          <a:xfrm>
            <a:off x="8132885" y="4098174"/>
            <a:ext cx="1087328" cy="1554067"/>
            <a:chOff x="8056685" y="4021974"/>
            <a:chExt cx="1087328" cy="1554067"/>
          </a:xfrm>
        </p:grpSpPr>
        <p:sp>
          <p:nvSpPr>
            <p:cNvPr id="166" name="Google Shape;166;p9"/>
            <p:cNvSpPr/>
            <p:nvPr/>
          </p:nvSpPr>
          <p:spPr>
            <a:xfrm>
              <a:off x="8056685" y="4488612"/>
              <a:ext cx="1087324" cy="1087430"/>
            </a:xfrm>
            <a:custGeom>
              <a:rect b="b" l="l" r="r" t="t"/>
              <a:pathLst>
                <a:path extrusionOk="0" h="10252" w="10251">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p:nvPr/>
          </p:nvSpPr>
          <p:spPr>
            <a:xfrm>
              <a:off x="8644317" y="4021974"/>
              <a:ext cx="499696" cy="499802"/>
            </a:xfrm>
            <a:custGeom>
              <a:rect b="b" l="l" r="r" t="t"/>
              <a:pathLst>
                <a:path extrusionOk="0" h="4712" w="4711">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9"/>
          <p:cNvGrpSpPr/>
          <p:nvPr/>
        </p:nvGrpSpPr>
        <p:grpSpPr>
          <a:xfrm>
            <a:off x="-552146" y="-4092920"/>
            <a:ext cx="9940427" cy="9329602"/>
            <a:chOff x="-552146" y="-4092920"/>
            <a:chExt cx="9940427" cy="9329602"/>
          </a:xfrm>
        </p:grpSpPr>
        <p:grpSp>
          <p:nvGrpSpPr>
            <p:cNvPr id="169" name="Google Shape;169;p9"/>
            <p:cNvGrpSpPr/>
            <p:nvPr/>
          </p:nvGrpSpPr>
          <p:grpSpPr>
            <a:xfrm>
              <a:off x="7100723" y="25936"/>
              <a:ext cx="2287558" cy="535377"/>
              <a:chOff x="2175592" y="2937274"/>
              <a:chExt cx="927790" cy="217139"/>
            </a:xfrm>
          </p:grpSpPr>
          <p:sp>
            <p:nvSpPr>
              <p:cNvPr id="170" name="Google Shape;170;p9"/>
              <p:cNvSpPr/>
              <p:nvPr/>
            </p:nvSpPr>
            <p:spPr>
              <a:xfrm>
                <a:off x="2193726" y="3034952"/>
                <a:ext cx="909656" cy="103410"/>
              </a:xfrm>
              <a:custGeom>
                <a:rect b="b" l="l" r="r" t="t"/>
                <a:pathLst>
                  <a:path extrusionOk="0" h="1785" w="15702">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a:off x="2288275" y="3002393"/>
                <a:ext cx="774268" cy="103410"/>
              </a:xfrm>
              <a:custGeom>
                <a:rect b="b" l="l" r="r" t="t"/>
                <a:pathLst>
                  <a:path extrusionOk="0" h="1785" w="13365">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2364286" y="2969833"/>
                <a:ext cx="662574" cy="103410"/>
              </a:xfrm>
              <a:custGeom>
                <a:rect b="b" l="l" r="r" t="t"/>
                <a:pathLst>
                  <a:path extrusionOk="0" h="1785" w="11437">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2427319" y="2937274"/>
                <a:ext cx="580426" cy="103410"/>
              </a:xfrm>
              <a:custGeom>
                <a:rect b="b" l="l" r="r" t="t"/>
                <a:pathLst>
                  <a:path extrusionOk="0" h="1785" w="10019">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2409243" y="3020990"/>
                <a:ext cx="35686" cy="35744"/>
              </a:xfrm>
              <a:custGeom>
                <a:rect b="b" l="l" r="r" t="t"/>
                <a:pathLst>
                  <a:path extrusionOk="0" h="617" w="616">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2346152" y="3053549"/>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a:off x="2269157" y="3086109"/>
                <a:ext cx="35744" cy="35744"/>
              </a:xfrm>
              <a:custGeom>
                <a:rect b="b" l="l" r="r" t="t"/>
                <a:pathLst>
                  <a:path extrusionOk="0" h="617" w="617">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a:off x="2175592" y="3118668"/>
                <a:ext cx="35744" cy="35744"/>
              </a:xfrm>
              <a:custGeom>
                <a:rect b="b" l="l" r="r" t="t"/>
                <a:pathLst>
                  <a:path extrusionOk="0" h="617" w="617">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9"/>
            <p:cNvGrpSpPr/>
            <p:nvPr/>
          </p:nvGrpSpPr>
          <p:grpSpPr>
            <a:xfrm rot="5400000">
              <a:off x="-4611860" y="-33206"/>
              <a:ext cx="9329602" cy="1210174"/>
              <a:chOff x="1859848" y="4008665"/>
              <a:chExt cx="3610527" cy="468334"/>
            </a:xfrm>
          </p:grpSpPr>
          <p:sp>
            <p:nvSpPr>
              <p:cNvPr id="179" name="Google Shape;179;p9"/>
              <p:cNvSpPr/>
              <p:nvPr/>
            </p:nvSpPr>
            <p:spPr>
              <a:xfrm>
                <a:off x="1859848" y="4179226"/>
                <a:ext cx="3610527" cy="297773"/>
              </a:xfrm>
              <a:custGeom>
                <a:rect b="b" l="l" r="r" t="t"/>
                <a:pathLst>
                  <a:path extrusionOk="0" h="5140" w="62323">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a:off x="1859848" y="4136354"/>
                <a:ext cx="3610527" cy="297715"/>
              </a:xfrm>
              <a:custGeom>
                <a:rect b="b" l="l" r="r" t="t"/>
                <a:pathLst>
                  <a:path extrusionOk="0" h="5139" w="62323">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p:nvPr/>
            </p:nvSpPr>
            <p:spPr>
              <a:xfrm>
                <a:off x="1859848" y="4093946"/>
                <a:ext cx="3610527" cy="297773"/>
              </a:xfrm>
              <a:custGeom>
                <a:rect b="b" l="l" r="r" t="t"/>
                <a:pathLst>
                  <a:path extrusionOk="0" h="5140" w="62323">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p:nvPr/>
            </p:nvSpPr>
            <p:spPr>
              <a:xfrm>
                <a:off x="1859848" y="4051595"/>
                <a:ext cx="3610527" cy="297194"/>
              </a:xfrm>
              <a:custGeom>
                <a:rect b="b" l="l" r="r" t="t"/>
                <a:pathLst>
                  <a:path extrusionOk="0" h="5130" w="62323">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p:nvPr/>
            </p:nvSpPr>
            <p:spPr>
              <a:xfrm>
                <a:off x="1859848" y="4008665"/>
                <a:ext cx="3610527" cy="297773"/>
              </a:xfrm>
              <a:custGeom>
                <a:rect b="b" l="l" r="r" t="t"/>
                <a:pathLst>
                  <a:path extrusionOk="0" h="5140" w="62323">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4" name="Shape 184"/>
        <p:cNvGrpSpPr/>
        <p:nvPr/>
      </p:nvGrpSpPr>
      <p:grpSpPr>
        <a:xfrm>
          <a:off x="0" y="0"/>
          <a:ext cx="0" cy="0"/>
          <a:chOff x="0" y="0"/>
          <a:chExt cx="0" cy="0"/>
        </a:xfrm>
      </p:grpSpPr>
      <p:sp>
        <p:nvSpPr>
          <p:cNvPr id="185" name="Google Shape;185;p10"/>
          <p:cNvSpPr/>
          <p:nvPr>
            <p:ph idx="2" type="pic"/>
          </p:nvPr>
        </p:nvSpPr>
        <p:spPr>
          <a:xfrm>
            <a:off x="0" y="0"/>
            <a:ext cx="9144000" cy="5143500"/>
          </a:xfrm>
          <a:prstGeom prst="rect">
            <a:avLst/>
          </a:prstGeom>
          <a:noFill/>
          <a:ln>
            <a:noFill/>
          </a:ln>
        </p:spPr>
      </p:sp>
      <p:sp>
        <p:nvSpPr>
          <p:cNvPr id="186" name="Google Shape;186;p10"/>
          <p:cNvSpPr txBox="1"/>
          <p:nvPr>
            <p:ph type="title"/>
          </p:nvPr>
        </p:nvSpPr>
        <p:spPr>
          <a:xfrm>
            <a:off x="720000" y="386205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3.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theme" Target="../theme/theme1.xml"/><Relationship Id="rId25" Type="http://schemas.openxmlformats.org/officeDocument/2006/relationships/slideLayout" Target="../slideLayouts/slideLayout50.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539400"/>
            <a:ext cx="77178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indent="-304800" lvl="1" marL="9144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indent="-304800" lvl="2" marL="13716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indent="-304800" lvl="3" marL="1828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indent="-304800" lvl="4" marL="22860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indent="-304800" lvl="5" marL="27432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indent="-304800" lvl="6" marL="32004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indent="-304800" lvl="7" marL="36576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indent="-304800" lvl="8" marL="4114800">
              <a:lnSpc>
                <a:spcPct val="115000"/>
              </a:lnSpc>
              <a:spcBef>
                <a:spcPts val="1600"/>
              </a:spcBef>
              <a:spcAft>
                <a:spcPts val="1600"/>
              </a:spcAft>
              <a:buClr>
                <a:schemeClr val="dk1"/>
              </a:buClr>
              <a:buSzPts val="1200"/>
              <a:buFont typeface="Archivo"/>
              <a:buChar char="■"/>
              <a:defRPr sz="1200">
                <a:solidFill>
                  <a:schemeClr val="dk1"/>
                </a:solidFill>
                <a:latin typeface="Archivo"/>
                <a:ea typeface="Archivo"/>
                <a:cs typeface="Archivo"/>
                <a:sym typeface="Archiv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0" name="Shape 570"/>
        <p:cNvGrpSpPr/>
        <p:nvPr/>
      </p:nvGrpSpPr>
      <p:grpSpPr>
        <a:xfrm>
          <a:off x="0" y="0"/>
          <a:ext cx="0" cy="0"/>
          <a:chOff x="0" y="0"/>
          <a:chExt cx="0" cy="0"/>
        </a:xfrm>
      </p:grpSpPr>
      <p:sp>
        <p:nvSpPr>
          <p:cNvPr id="571" name="Google Shape;571;p27"/>
          <p:cNvSpPr txBox="1"/>
          <p:nvPr>
            <p:ph type="title"/>
          </p:nvPr>
        </p:nvSpPr>
        <p:spPr>
          <a:xfrm>
            <a:off x="713100" y="539400"/>
            <a:ext cx="77178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p:txBody>
      </p:sp>
      <p:sp>
        <p:nvSpPr>
          <p:cNvPr id="572" name="Google Shape;572;p27"/>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indent="-304800" lvl="1" marL="9144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indent="-304800" lvl="2" marL="13716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indent="-304800" lvl="3" marL="18288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indent="-304800" lvl="4" marL="22860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indent="-304800" lvl="5" marL="27432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indent="-304800" lvl="6" marL="32004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indent="-304800" lvl="7" marL="3657600" rtl="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indent="-304800" lvl="8" marL="4114800" rtl="0">
              <a:lnSpc>
                <a:spcPct val="115000"/>
              </a:lnSpc>
              <a:spcBef>
                <a:spcPts val="1600"/>
              </a:spcBef>
              <a:spcAft>
                <a:spcPts val="1600"/>
              </a:spcAft>
              <a:buClr>
                <a:schemeClr val="dk1"/>
              </a:buClr>
              <a:buSzPts val="1200"/>
              <a:buFont typeface="Archivo"/>
              <a:buChar char="■"/>
              <a:defRPr sz="1200">
                <a:solidFill>
                  <a:schemeClr val="dk1"/>
                </a:solidFill>
                <a:latin typeface="Archivo"/>
                <a:ea typeface="Archivo"/>
                <a:cs typeface="Archivo"/>
                <a:sym typeface="Archivo"/>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i.org/10.1111/j.1463-1326.2011.01454.x" TargetMode="External"/><Relationship Id="rId4" Type="http://schemas.openxmlformats.org/officeDocument/2006/relationships/hyperlink" Target="https://doi.org/10.3389/fendo.2021.611147" TargetMode="External"/><Relationship Id="rId5" Type="http://schemas.openxmlformats.org/officeDocument/2006/relationships/hyperlink" Target="https://doi.org/10.1186/s12976-019-0115-3" TargetMode="External"/><Relationship Id="rId6" Type="http://schemas.openxmlformats.org/officeDocument/2006/relationships/hyperlink" Target="https://www.ncbi.nlm.nih.gov/books/NBK53708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53"/>
          <p:cNvSpPr txBox="1"/>
          <p:nvPr>
            <p:ph type="ctrTitle"/>
          </p:nvPr>
        </p:nvSpPr>
        <p:spPr>
          <a:xfrm>
            <a:off x="2385900" y="1198675"/>
            <a:ext cx="6045000" cy="2243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BENG 122A  Final Project</a:t>
            </a:r>
            <a:endParaRPr/>
          </a:p>
          <a:p>
            <a:pPr indent="0" lvl="0" marL="0" rtl="0" algn="r">
              <a:lnSpc>
                <a:spcPct val="115000"/>
              </a:lnSpc>
              <a:spcBef>
                <a:spcPts val="0"/>
              </a:spcBef>
              <a:spcAft>
                <a:spcPts val="0"/>
              </a:spcAft>
              <a:buClr>
                <a:schemeClr val="dk1"/>
              </a:buClr>
              <a:buSzPts val="1100"/>
              <a:buFont typeface="Arial"/>
              <a:buNone/>
            </a:pPr>
            <a:r>
              <a:rPr lang="en" sz="2555">
                <a:highlight>
                  <a:srgbClr val="FFFFFF"/>
                </a:highlight>
              </a:rPr>
              <a:t>Blood glucose control in hypoglycemia</a:t>
            </a:r>
            <a:endParaRPr sz="2555">
              <a:highlight>
                <a:srgbClr val="FFFFFF"/>
              </a:highlight>
            </a:endParaRPr>
          </a:p>
          <a:p>
            <a:pPr indent="0" lvl="0" marL="0" rtl="0" algn="r">
              <a:spcBef>
                <a:spcPts val="0"/>
              </a:spcBef>
              <a:spcAft>
                <a:spcPts val="0"/>
              </a:spcAft>
              <a:buNone/>
            </a:pPr>
            <a:r>
              <a:t/>
            </a:r>
            <a:endParaRPr/>
          </a:p>
        </p:txBody>
      </p:sp>
      <p:sp>
        <p:nvSpPr>
          <p:cNvPr id="1140" name="Google Shape;1140;p53"/>
          <p:cNvSpPr txBox="1"/>
          <p:nvPr>
            <p:ph idx="1" type="subTitle"/>
          </p:nvPr>
        </p:nvSpPr>
        <p:spPr>
          <a:xfrm>
            <a:off x="3902050" y="3469025"/>
            <a:ext cx="4528800" cy="47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Abijith Augustine, Paya </a:t>
            </a:r>
            <a:r>
              <a:rPr lang="en"/>
              <a:t>Vatanshenas</a:t>
            </a:r>
            <a:r>
              <a:rPr lang="en"/>
              <a:t>,Elliott Calderon, Capalina Melentyev, Matthew Tam</a:t>
            </a:r>
            <a:endParaRPr/>
          </a:p>
        </p:txBody>
      </p:sp>
      <p:pic>
        <p:nvPicPr>
          <p:cNvPr id="1141" name="Google Shape;1141;p53"/>
          <p:cNvPicPr preferRelativeResize="0"/>
          <p:nvPr/>
        </p:nvPicPr>
        <p:blipFill>
          <a:blip r:embed="rId3">
            <a:alphaModFix/>
          </a:blip>
          <a:stretch>
            <a:fillRect/>
          </a:stretch>
        </p:blipFill>
        <p:spPr>
          <a:xfrm>
            <a:off x="0" y="4305850"/>
            <a:ext cx="4690277" cy="83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62"/>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Transfer Function</a:t>
            </a:r>
            <a:endParaRPr/>
          </a:p>
        </p:txBody>
      </p:sp>
      <p:sp>
        <p:nvSpPr>
          <p:cNvPr id="1219" name="Google Shape;1219;p62"/>
          <p:cNvSpPr txBox="1"/>
          <p:nvPr>
            <p:ph idx="1" type="body"/>
          </p:nvPr>
        </p:nvSpPr>
        <p:spPr>
          <a:xfrm>
            <a:off x="3235500" y="2117150"/>
            <a:ext cx="2294400" cy="80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20" name="Google Shape;1220;p62"/>
          <p:cNvSpPr txBox="1"/>
          <p:nvPr/>
        </p:nvSpPr>
        <p:spPr>
          <a:xfrm>
            <a:off x="1545200" y="1988250"/>
            <a:ext cx="5856600" cy="21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pic>
        <p:nvPicPr>
          <p:cNvPr id="1221" name="Google Shape;1221;p62"/>
          <p:cNvPicPr preferRelativeResize="0"/>
          <p:nvPr/>
        </p:nvPicPr>
        <p:blipFill>
          <a:blip r:embed="rId3">
            <a:alphaModFix/>
          </a:blip>
          <a:stretch>
            <a:fillRect/>
          </a:stretch>
        </p:blipFill>
        <p:spPr>
          <a:xfrm>
            <a:off x="515550" y="1605175"/>
            <a:ext cx="7734300" cy="169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63"/>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Control System</a:t>
            </a:r>
            <a:endParaRPr/>
          </a:p>
        </p:txBody>
      </p:sp>
      <p:sp>
        <p:nvSpPr>
          <p:cNvPr id="1227" name="Google Shape;1227;p63"/>
          <p:cNvSpPr txBox="1"/>
          <p:nvPr/>
        </p:nvSpPr>
        <p:spPr>
          <a:xfrm>
            <a:off x="513375" y="4189475"/>
            <a:ext cx="4352100" cy="6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rchivo"/>
                <a:ea typeface="Archivo"/>
                <a:cs typeface="Archivo"/>
                <a:sym typeface="Archivo"/>
              </a:rPr>
              <a:t>Bode Plot before (Left) and after (right) PD control is applied.</a:t>
            </a:r>
            <a:endParaRPr sz="1200">
              <a:solidFill>
                <a:schemeClr val="dk1"/>
              </a:solidFill>
              <a:latin typeface="Archivo"/>
              <a:ea typeface="Archivo"/>
              <a:cs typeface="Archivo"/>
              <a:sym typeface="Archivo"/>
            </a:endParaRPr>
          </a:p>
        </p:txBody>
      </p:sp>
      <p:pic>
        <p:nvPicPr>
          <p:cNvPr id="1228" name="Google Shape;1228;p63"/>
          <p:cNvPicPr preferRelativeResize="0"/>
          <p:nvPr/>
        </p:nvPicPr>
        <p:blipFill>
          <a:blip r:embed="rId3">
            <a:alphaModFix/>
          </a:blip>
          <a:stretch>
            <a:fillRect/>
          </a:stretch>
        </p:blipFill>
        <p:spPr>
          <a:xfrm>
            <a:off x="4597262" y="1418725"/>
            <a:ext cx="3657274" cy="2721027"/>
          </a:xfrm>
          <a:prstGeom prst="rect">
            <a:avLst/>
          </a:prstGeom>
          <a:noFill/>
          <a:ln>
            <a:noFill/>
          </a:ln>
        </p:spPr>
      </p:pic>
      <p:pic>
        <p:nvPicPr>
          <p:cNvPr id="1229" name="Google Shape;1229;p63"/>
          <p:cNvPicPr preferRelativeResize="0"/>
          <p:nvPr/>
        </p:nvPicPr>
        <p:blipFill>
          <a:blip r:embed="rId4">
            <a:alphaModFix/>
          </a:blip>
          <a:stretch>
            <a:fillRect/>
          </a:stretch>
        </p:blipFill>
        <p:spPr>
          <a:xfrm>
            <a:off x="513375" y="1316750"/>
            <a:ext cx="3794245" cy="292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64"/>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Simulink Model</a:t>
            </a:r>
            <a:endParaRPr/>
          </a:p>
        </p:txBody>
      </p:sp>
      <p:sp>
        <p:nvSpPr>
          <p:cNvPr id="1235" name="Google Shape;1235;p64"/>
          <p:cNvSpPr txBox="1"/>
          <p:nvPr>
            <p:ph idx="1" type="body"/>
          </p:nvPr>
        </p:nvSpPr>
        <p:spPr>
          <a:xfrm>
            <a:off x="5070925" y="1215750"/>
            <a:ext cx="33531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G(t) represents glucose and C(t) represents glucagon \</a:t>
            </a:r>
            <a:endParaRPr/>
          </a:p>
          <a:p>
            <a:pPr indent="-304800" lvl="0" marL="457200" rtl="0" algn="l">
              <a:spcBef>
                <a:spcPts val="0"/>
              </a:spcBef>
              <a:spcAft>
                <a:spcPts val="0"/>
              </a:spcAft>
              <a:buSzPts val="1200"/>
              <a:buChar char="❏"/>
            </a:pPr>
            <a:r>
              <a:rPr lang="en"/>
              <a:t>Added in .3888 mmol/L of glucose to reach target value of glucose bloodstream</a:t>
            </a:r>
            <a:endParaRPr/>
          </a:p>
          <a:p>
            <a:pPr indent="-304800" lvl="0" marL="457200" rtl="0" algn="l">
              <a:spcBef>
                <a:spcPts val="0"/>
              </a:spcBef>
              <a:spcAft>
                <a:spcPts val="0"/>
              </a:spcAft>
              <a:buSzPts val="1200"/>
              <a:buChar char="❏"/>
            </a:pPr>
            <a:r>
              <a:rPr lang="en"/>
              <a:t>0.005 is the k constant </a:t>
            </a:r>
            <a:endParaRPr/>
          </a:p>
          <a:p>
            <a:pPr indent="-304800" lvl="1" marL="914400" rtl="0" algn="l">
              <a:spcBef>
                <a:spcPts val="0"/>
              </a:spcBef>
              <a:spcAft>
                <a:spcPts val="0"/>
              </a:spcAft>
              <a:buSzPts val="1200"/>
              <a:buChar char="❏"/>
            </a:pPr>
            <a:r>
              <a:rPr lang="en"/>
              <a:t>Tells us about the consumption of the insulin when it combines with glucose to make glucagon</a:t>
            </a:r>
            <a:endParaRPr/>
          </a:p>
          <a:p>
            <a:pPr indent="-304800" lvl="0" marL="457200" rtl="0" algn="l">
              <a:spcBef>
                <a:spcPts val="0"/>
              </a:spcBef>
              <a:spcAft>
                <a:spcPts val="0"/>
              </a:spcAft>
              <a:buSzPts val="1200"/>
              <a:buChar char="❏"/>
            </a:pPr>
            <a:r>
              <a:rPr lang="en"/>
              <a:t>Step function is the input of glucagon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36" name="Google Shape;1236;p64"/>
          <p:cNvPicPr preferRelativeResize="0"/>
          <p:nvPr/>
        </p:nvPicPr>
        <p:blipFill>
          <a:blip r:embed="rId3">
            <a:alphaModFix/>
          </a:blip>
          <a:stretch>
            <a:fillRect/>
          </a:stretch>
        </p:blipFill>
        <p:spPr>
          <a:xfrm>
            <a:off x="79825" y="1357300"/>
            <a:ext cx="4991100" cy="242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65"/>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Simulink Model with PID</a:t>
            </a:r>
            <a:endParaRPr/>
          </a:p>
        </p:txBody>
      </p:sp>
      <p:sp>
        <p:nvSpPr>
          <p:cNvPr id="1242" name="Google Shape;1242;p65"/>
          <p:cNvSpPr txBox="1"/>
          <p:nvPr>
            <p:ph idx="1" type="body"/>
          </p:nvPr>
        </p:nvSpPr>
        <p:spPr>
          <a:xfrm>
            <a:off x="5070925" y="1215750"/>
            <a:ext cx="33531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PD controller maintains homeostasis in people with type one diabetes</a:t>
            </a:r>
            <a:endParaRPr/>
          </a:p>
          <a:p>
            <a:pPr indent="-304800" lvl="1" marL="914400" rtl="0" algn="l">
              <a:spcBef>
                <a:spcPts val="0"/>
              </a:spcBef>
              <a:spcAft>
                <a:spcPts val="0"/>
              </a:spcAft>
              <a:buSzPts val="1200"/>
              <a:buChar char="❏"/>
            </a:pPr>
            <a:r>
              <a:rPr lang="en"/>
              <a:t>Proportional controller regulates glucagon infusion rate when blood glucose levels fall below a threshold</a:t>
            </a:r>
            <a:endParaRPr/>
          </a:p>
          <a:p>
            <a:pPr indent="-304800" lvl="1" marL="914400" rtl="0" algn="l">
              <a:spcBef>
                <a:spcPts val="0"/>
              </a:spcBef>
              <a:spcAft>
                <a:spcPts val="0"/>
              </a:spcAft>
              <a:buSzPts val="1200"/>
              <a:buChar char="❏"/>
            </a:pPr>
            <a:r>
              <a:rPr lang="en"/>
              <a:t>Maintains blood glucose levels while keeping plasma glucagon concentration in an acceptable range </a:t>
            </a:r>
            <a:endParaRPr/>
          </a:p>
          <a:p>
            <a:pPr indent="-304800" lvl="0" marL="457200" rtl="0" algn="l">
              <a:spcBef>
                <a:spcPts val="0"/>
              </a:spcBef>
              <a:spcAft>
                <a:spcPts val="0"/>
              </a:spcAft>
              <a:buSzPts val="1200"/>
              <a:buChar char="❏"/>
            </a:pPr>
            <a:r>
              <a:rPr lang="en"/>
              <a:t>Control parameters set to Kp=0.005, Kd=1</a:t>
            </a:r>
            <a:endParaRPr/>
          </a:p>
          <a:p>
            <a:pPr indent="0" lvl="0" marL="0" rtl="0" algn="l">
              <a:spcBef>
                <a:spcPts val="1600"/>
              </a:spcBef>
              <a:spcAft>
                <a:spcPts val="1600"/>
              </a:spcAft>
              <a:buNone/>
            </a:pPr>
            <a:r>
              <a:t/>
            </a:r>
            <a:endParaRPr/>
          </a:p>
        </p:txBody>
      </p:sp>
      <p:pic>
        <p:nvPicPr>
          <p:cNvPr id="1243" name="Google Shape;1243;p65"/>
          <p:cNvPicPr preferRelativeResize="0"/>
          <p:nvPr/>
        </p:nvPicPr>
        <p:blipFill>
          <a:blip r:embed="rId3">
            <a:alphaModFix/>
          </a:blip>
          <a:stretch>
            <a:fillRect/>
          </a:stretch>
        </p:blipFill>
        <p:spPr>
          <a:xfrm>
            <a:off x="90350" y="1559025"/>
            <a:ext cx="4980575" cy="2729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66"/>
          <p:cNvSpPr txBox="1"/>
          <p:nvPr>
            <p:ph type="title"/>
          </p:nvPr>
        </p:nvSpPr>
        <p:spPr>
          <a:xfrm>
            <a:off x="720000" y="1445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1249" name="Google Shape;1249;p66"/>
          <p:cNvSpPr txBox="1"/>
          <p:nvPr>
            <p:ph idx="1" type="body"/>
          </p:nvPr>
        </p:nvSpPr>
        <p:spPr>
          <a:xfrm>
            <a:off x="4430700" y="799575"/>
            <a:ext cx="39933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Top: Without PID controller </a:t>
            </a:r>
            <a:endParaRPr sz="1700"/>
          </a:p>
          <a:p>
            <a:pPr indent="-336550" lvl="0" marL="457200" rtl="0" algn="l">
              <a:spcBef>
                <a:spcPts val="0"/>
              </a:spcBef>
              <a:spcAft>
                <a:spcPts val="0"/>
              </a:spcAft>
              <a:buSzPts val="1700"/>
              <a:buChar char="❏"/>
            </a:pPr>
            <a:r>
              <a:rPr lang="en" sz="1700"/>
              <a:t>Bottom: With PID controller</a:t>
            </a:r>
            <a:endParaRPr sz="1700"/>
          </a:p>
          <a:p>
            <a:pPr indent="-336550" lvl="0" marL="457200" rtl="0" algn="l">
              <a:spcBef>
                <a:spcPts val="0"/>
              </a:spcBef>
              <a:spcAft>
                <a:spcPts val="0"/>
              </a:spcAft>
              <a:buSzPts val="1700"/>
              <a:buChar char="❏"/>
            </a:pPr>
            <a:r>
              <a:rPr lang="en" sz="1700"/>
              <a:t>Blue: Glucose</a:t>
            </a:r>
            <a:endParaRPr sz="1700"/>
          </a:p>
          <a:p>
            <a:pPr indent="-336550" lvl="0" marL="457200" rtl="0" algn="l">
              <a:spcBef>
                <a:spcPts val="0"/>
              </a:spcBef>
              <a:spcAft>
                <a:spcPts val="0"/>
              </a:spcAft>
              <a:buSzPts val="1700"/>
              <a:buChar char="❏"/>
            </a:pPr>
            <a:r>
              <a:rPr lang="en" sz="1700"/>
              <a:t>Yellow: Glucagon</a:t>
            </a:r>
            <a:endParaRPr sz="1700"/>
          </a:p>
          <a:p>
            <a:pPr indent="-336550" lvl="0" marL="457200" rtl="0" algn="l">
              <a:spcBef>
                <a:spcPts val="0"/>
              </a:spcBef>
              <a:spcAft>
                <a:spcPts val="0"/>
              </a:spcAft>
              <a:buSzPts val="1700"/>
              <a:buChar char="❏"/>
            </a:pPr>
            <a:r>
              <a:rPr lang="en" sz="1700"/>
              <a:t>Without PID, glucagon spikes higher and oscillates at a baseline of 3.88 </a:t>
            </a:r>
            <a:endParaRPr sz="1700"/>
          </a:p>
          <a:p>
            <a:pPr indent="-336550" lvl="0" marL="457200" rtl="0" algn="l">
              <a:spcBef>
                <a:spcPts val="0"/>
              </a:spcBef>
              <a:spcAft>
                <a:spcPts val="0"/>
              </a:spcAft>
              <a:buSzPts val="1700"/>
              <a:buChar char="❏"/>
            </a:pPr>
            <a:r>
              <a:rPr lang="en" sz="1700"/>
              <a:t>The high Kp damped the response to improve settling </a:t>
            </a:r>
            <a:endParaRPr sz="1700"/>
          </a:p>
          <a:p>
            <a:pPr indent="-336550" lvl="0" marL="457200" rtl="0" algn="l">
              <a:spcBef>
                <a:spcPts val="0"/>
              </a:spcBef>
              <a:spcAft>
                <a:spcPts val="0"/>
              </a:spcAft>
              <a:buSzPts val="1700"/>
              <a:buChar char="❏"/>
            </a:pPr>
            <a:r>
              <a:rPr lang="en" sz="1700"/>
              <a:t>The Kd lowered the rise time</a:t>
            </a:r>
            <a:endParaRPr sz="1700"/>
          </a:p>
          <a:p>
            <a:pPr indent="0" lvl="0" marL="0" rtl="0" algn="l">
              <a:spcBef>
                <a:spcPts val="1600"/>
              </a:spcBef>
              <a:spcAft>
                <a:spcPts val="0"/>
              </a:spcAft>
              <a:buNone/>
            </a:pPr>
            <a:r>
              <a:t/>
            </a:r>
            <a:endParaRPr sz="1700"/>
          </a:p>
          <a:p>
            <a:pPr indent="0" lvl="0" marL="457200" rtl="0" algn="l">
              <a:spcBef>
                <a:spcPts val="1600"/>
              </a:spcBef>
              <a:spcAft>
                <a:spcPts val="1600"/>
              </a:spcAft>
              <a:buNone/>
            </a:pPr>
            <a:r>
              <a:t/>
            </a:r>
            <a:endParaRPr sz="1700"/>
          </a:p>
        </p:txBody>
      </p:sp>
      <p:pic>
        <p:nvPicPr>
          <p:cNvPr id="1250" name="Google Shape;1250;p66"/>
          <p:cNvPicPr preferRelativeResize="0"/>
          <p:nvPr/>
        </p:nvPicPr>
        <p:blipFill>
          <a:blip r:embed="rId3">
            <a:alphaModFix/>
          </a:blip>
          <a:stretch>
            <a:fillRect/>
          </a:stretch>
        </p:blipFill>
        <p:spPr>
          <a:xfrm>
            <a:off x="541175" y="799575"/>
            <a:ext cx="3211125" cy="2042325"/>
          </a:xfrm>
          <a:prstGeom prst="rect">
            <a:avLst/>
          </a:prstGeom>
          <a:noFill/>
          <a:ln>
            <a:noFill/>
          </a:ln>
        </p:spPr>
      </p:pic>
      <p:pic>
        <p:nvPicPr>
          <p:cNvPr id="1251" name="Google Shape;1251;p66"/>
          <p:cNvPicPr preferRelativeResize="0"/>
          <p:nvPr/>
        </p:nvPicPr>
        <p:blipFill>
          <a:blip r:embed="rId4">
            <a:alphaModFix/>
          </a:blip>
          <a:stretch>
            <a:fillRect/>
          </a:stretch>
        </p:blipFill>
        <p:spPr>
          <a:xfrm>
            <a:off x="541175" y="2924200"/>
            <a:ext cx="3211125" cy="204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67"/>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Physiological Observations</a:t>
            </a:r>
            <a:endParaRPr/>
          </a:p>
        </p:txBody>
      </p:sp>
      <p:sp>
        <p:nvSpPr>
          <p:cNvPr id="1257" name="Google Shape;1257;p67"/>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Healthy blood glucose levels are at 96 mg/dL</a:t>
            </a:r>
            <a:endParaRPr sz="1700"/>
          </a:p>
          <a:p>
            <a:pPr indent="-336550" lvl="0" marL="457200" rtl="0" algn="l">
              <a:spcBef>
                <a:spcPts val="0"/>
              </a:spcBef>
              <a:spcAft>
                <a:spcPts val="0"/>
              </a:spcAft>
              <a:buSzPts val="1700"/>
              <a:buChar char="❏"/>
            </a:pPr>
            <a:r>
              <a:rPr lang="en" sz="1700"/>
              <a:t>Hypoglycemia occurs when blood glucose levels fall below 70 mg/dL</a:t>
            </a:r>
            <a:endParaRPr sz="1700"/>
          </a:p>
          <a:p>
            <a:pPr indent="-336550" lvl="0" marL="457200" rtl="0" algn="l">
              <a:spcBef>
                <a:spcPts val="0"/>
              </a:spcBef>
              <a:spcAft>
                <a:spcPts val="0"/>
              </a:spcAft>
              <a:buSzPts val="1700"/>
              <a:buChar char="❏"/>
            </a:pPr>
            <a:r>
              <a:rPr lang="en" sz="1700"/>
              <a:t>Eating contributes to keeping healthy blood glucose levels</a:t>
            </a:r>
            <a:endParaRPr sz="1700"/>
          </a:p>
          <a:p>
            <a:pPr indent="0" lvl="0" marL="0" rtl="0" algn="l">
              <a:spcBef>
                <a:spcPts val="1600"/>
              </a:spcBef>
              <a:spcAft>
                <a:spcPts val="1600"/>
              </a:spcAft>
              <a:buNone/>
            </a:pPr>
            <a:r>
              <a:t/>
            </a:r>
            <a:endParaRPr sz="1700"/>
          </a:p>
        </p:txBody>
      </p:sp>
      <p:pic>
        <p:nvPicPr>
          <p:cNvPr id="1258" name="Google Shape;1258;p67"/>
          <p:cNvPicPr preferRelativeResize="0"/>
          <p:nvPr/>
        </p:nvPicPr>
        <p:blipFill>
          <a:blip r:embed="rId3">
            <a:alphaModFix/>
          </a:blip>
          <a:stretch>
            <a:fillRect/>
          </a:stretch>
        </p:blipFill>
        <p:spPr>
          <a:xfrm>
            <a:off x="2833688" y="2287800"/>
            <a:ext cx="3476625" cy="1943100"/>
          </a:xfrm>
          <a:prstGeom prst="rect">
            <a:avLst/>
          </a:prstGeom>
          <a:noFill/>
          <a:ln>
            <a:noFill/>
          </a:ln>
        </p:spPr>
      </p:pic>
      <p:sp>
        <p:nvSpPr>
          <p:cNvPr id="1259" name="Google Shape;1259;p67"/>
          <p:cNvSpPr txBox="1"/>
          <p:nvPr/>
        </p:nvSpPr>
        <p:spPr>
          <a:xfrm>
            <a:off x="2859275" y="4243175"/>
            <a:ext cx="34767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From: “Homeostasis of Glucose Levels: Hormonal Control and Diabetes - Video &amp; Lesson Transcript [6]</a:t>
            </a:r>
            <a:endParaRPr sz="700">
              <a:solidFill>
                <a:schemeClr val="dk1"/>
              </a:solidFill>
              <a:latin typeface="Archivo"/>
              <a:ea typeface="Archivo"/>
              <a:cs typeface="Archivo"/>
              <a:sym typeface="Archiv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68"/>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sp>
        <p:nvSpPr>
          <p:cNvPr id="1265" name="Google Shape;1265;p68"/>
          <p:cNvSpPr txBox="1"/>
          <p:nvPr>
            <p:ph idx="1" type="body"/>
          </p:nvPr>
        </p:nvSpPr>
        <p:spPr>
          <a:xfrm>
            <a:off x="720000" y="1215750"/>
            <a:ext cx="7704000" cy="39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12121"/>
                </a:solidFill>
                <a:latin typeface="Roboto"/>
                <a:ea typeface="Roboto"/>
                <a:cs typeface="Roboto"/>
                <a:sym typeface="Roboto"/>
              </a:rPr>
              <a:t>[1] Ramnanan, C. J., Edgerton, D. S., Kraft, G., &amp; Cherrington, A. D. (2011). Physiologic action of glucagon on liver glucose metabolism. </a:t>
            </a:r>
            <a:r>
              <a:rPr i="1" lang="en" sz="1000">
                <a:solidFill>
                  <a:srgbClr val="212121"/>
                </a:solidFill>
                <a:latin typeface="Roboto"/>
                <a:ea typeface="Roboto"/>
                <a:cs typeface="Roboto"/>
                <a:sym typeface="Roboto"/>
              </a:rPr>
              <a:t>Diabetes, obesity &amp; metabolism</a:t>
            </a:r>
            <a:r>
              <a:rPr lang="en" sz="1000">
                <a:solidFill>
                  <a:srgbClr val="212121"/>
                </a:solidFill>
                <a:latin typeface="Roboto"/>
                <a:ea typeface="Roboto"/>
                <a:cs typeface="Roboto"/>
                <a:sym typeface="Roboto"/>
              </a:rPr>
              <a:t>, </a:t>
            </a:r>
            <a:r>
              <a:rPr i="1" lang="en" sz="1000">
                <a:solidFill>
                  <a:srgbClr val="212121"/>
                </a:solidFill>
                <a:latin typeface="Roboto"/>
                <a:ea typeface="Roboto"/>
                <a:cs typeface="Roboto"/>
                <a:sym typeface="Roboto"/>
              </a:rPr>
              <a:t>13 Suppl 1</a:t>
            </a:r>
            <a:r>
              <a:rPr lang="en" sz="1000">
                <a:solidFill>
                  <a:srgbClr val="212121"/>
                </a:solidFill>
                <a:latin typeface="Roboto"/>
                <a:ea typeface="Roboto"/>
                <a:cs typeface="Roboto"/>
                <a:sym typeface="Roboto"/>
              </a:rPr>
              <a:t>(Suppl 1), 118–125. </a:t>
            </a:r>
            <a:r>
              <a:rPr lang="en" sz="1000" u="sng">
                <a:solidFill>
                  <a:schemeClr val="hlink"/>
                </a:solidFill>
                <a:latin typeface="Roboto"/>
                <a:ea typeface="Roboto"/>
                <a:cs typeface="Roboto"/>
                <a:sym typeface="Roboto"/>
                <a:hlinkClick r:id="rId3"/>
              </a:rPr>
              <a:t>https://doi.org/10.1111/j.1463-1326.2011.01454.x</a:t>
            </a:r>
            <a:endParaRPr sz="1000">
              <a:solidFill>
                <a:srgbClr val="212121"/>
              </a:solidFill>
              <a:latin typeface="Roboto"/>
              <a:ea typeface="Roboto"/>
              <a:cs typeface="Roboto"/>
              <a:sym typeface="Roboto"/>
            </a:endParaRPr>
          </a:p>
          <a:p>
            <a:pPr indent="0" lvl="0" marL="0" rtl="0" algn="l">
              <a:spcBef>
                <a:spcPts val="1600"/>
              </a:spcBef>
              <a:spcAft>
                <a:spcPts val="0"/>
              </a:spcAft>
              <a:buNone/>
            </a:pPr>
            <a:r>
              <a:rPr lang="en" sz="1000">
                <a:solidFill>
                  <a:srgbClr val="212121"/>
                </a:solidFill>
                <a:latin typeface="Roboto"/>
                <a:ea typeface="Roboto"/>
                <a:cs typeface="Roboto"/>
                <a:sym typeface="Roboto"/>
              </a:rPr>
              <a:t>[2] Morettini, M., Burattini, L., Göbl, C., Pacini, G., Ahrén, B., &amp; Tura, A. (2021). Mathematical Model of Glucagon Kinetics for the Assessment of Insulin-Mediated Glucagon Inhibition During an Oral Glucose Tolerance Test. Frontiers in endocrinology, 12, 611147. </a:t>
            </a:r>
            <a:r>
              <a:rPr lang="en" sz="1000" u="sng">
                <a:solidFill>
                  <a:schemeClr val="hlink"/>
                </a:solidFill>
                <a:latin typeface="Roboto"/>
                <a:ea typeface="Roboto"/>
                <a:cs typeface="Roboto"/>
                <a:sym typeface="Roboto"/>
                <a:hlinkClick r:id="rId4"/>
              </a:rPr>
              <a:t>https://doi.org/10.3389/fendo.2021.611147</a:t>
            </a:r>
            <a:endParaRPr sz="1000">
              <a:solidFill>
                <a:srgbClr val="212121"/>
              </a:solidFill>
              <a:latin typeface="Roboto"/>
              <a:ea typeface="Roboto"/>
              <a:cs typeface="Roboto"/>
              <a:sym typeface="Roboto"/>
            </a:endParaRPr>
          </a:p>
          <a:p>
            <a:pPr indent="0" lvl="0" marL="0" rtl="0" algn="l">
              <a:spcBef>
                <a:spcPts val="1600"/>
              </a:spcBef>
              <a:spcAft>
                <a:spcPts val="0"/>
              </a:spcAft>
              <a:buNone/>
            </a:pPr>
            <a:r>
              <a:rPr lang="en" sz="1000">
                <a:solidFill>
                  <a:srgbClr val="212121"/>
                </a:solidFill>
                <a:latin typeface="Roboto"/>
                <a:ea typeface="Roboto"/>
                <a:cs typeface="Roboto"/>
                <a:sym typeface="Roboto"/>
              </a:rPr>
              <a:t>[3] Kelly, R. A., Fitches, M. J., Webb, S. D., Pop, S. R., &amp; Chidlow, S. J. (2019). Modelling the effects of glucagon during glucose tolerance testing. Theoretical biology &amp; medical modelling, 16(1), 21. </a:t>
            </a:r>
            <a:r>
              <a:rPr lang="en" sz="1000" u="sng">
                <a:solidFill>
                  <a:schemeClr val="hlink"/>
                </a:solidFill>
                <a:latin typeface="Roboto"/>
                <a:ea typeface="Roboto"/>
                <a:cs typeface="Roboto"/>
                <a:sym typeface="Roboto"/>
                <a:hlinkClick r:id="rId5"/>
              </a:rPr>
              <a:t>https://doi.org/10.1186/s12976-019-0115-3</a:t>
            </a:r>
            <a:endParaRPr sz="1000">
              <a:solidFill>
                <a:srgbClr val="212121"/>
              </a:solidFill>
              <a:latin typeface="Roboto"/>
              <a:ea typeface="Roboto"/>
              <a:cs typeface="Roboto"/>
              <a:sym typeface="Roboto"/>
            </a:endParaRPr>
          </a:p>
          <a:p>
            <a:pPr indent="0" lvl="0" marL="0" rtl="0" algn="l">
              <a:spcBef>
                <a:spcPts val="1600"/>
              </a:spcBef>
              <a:spcAft>
                <a:spcPts val="0"/>
              </a:spcAft>
              <a:buNone/>
            </a:pPr>
            <a:r>
              <a:rPr lang="en" sz="1000">
                <a:solidFill>
                  <a:srgbClr val="212121"/>
                </a:solidFill>
                <a:latin typeface="Roboto"/>
                <a:ea typeface="Roboto"/>
                <a:cs typeface="Roboto"/>
                <a:sym typeface="Roboto"/>
              </a:rPr>
              <a:t>[4] enugopal SK, Sankar P, Jialal I. Physiology, Glucagon. [Updated 2023 Mar 6]. In: StatPearls [Internet]. Treasure Island (FL): StatPearls Publishing; 2023 Jan-. Available from: </a:t>
            </a:r>
            <a:r>
              <a:rPr lang="en" sz="1000" u="sng">
                <a:solidFill>
                  <a:schemeClr val="hlink"/>
                </a:solidFill>
                <a:latin typeface="Roboto"/>
                <a:ea typeface="Roboto"/>
                <a:cs typeface="Roboto"/>
                <a:sym typeface="Roboto"/>
                <a:hlinkClick r:id="rId6"/>
              </a:rPr>
              <a:t>https://www.ncbi.nlm.nih.gov/books/NBK537082/</a:t>
            </a:r>
            <a:endParaRPr sz="1000">
              <a:solidFill>
                <a:srgbClr val="212121"/>
              </a:solidFill>
              <a:latin typeface="Roboto"/>
              <a:ea typeface="Roboto"/>
              <a:cs typeface="Roboto"/>
              <a:sym typeface="Roboto"/>
            </a:endParaRPr>
          </a:p>
          <a:p>
            <a:pPr indent="0" lvl="0" marL="0" rtl="0" algn="l">
              <a:spcBef>
                <a:spcPts val="1600"/>
              </a:spcBef>
              <a:spcAft>
                <a:spcPts val="0"/>
              </a:spcAft>
              <a:buNone/>
            </a:pPr>
            <a:r>
              <a:rPr lang="en" sz="1000">
                <a:solidFill>
                  <a:srgbClr val="212121"/>
                </a:solidFill>
                <a:latin typeface="Roboto"/>
                <a:ea typeface="Roboto"/>
                <a:cs typeface="Roboto"/>
                <a:sym typeface="Roboto"/>
              </a:rPr>
              <a:t>[5] </a:t>
            </a:r>
            <a:r>
              <a:rPr lang="en" sz="1000">
                <a:solidFill>
                  <a:srgbClr val="212121"/>
                </a:solidFill>
                <a:latin typeface="Roboto"/>
                <a:ea typeface="Roboto"/>
                <a:cs typeface="Roboto"/>
                <a:sym typeface="Roboto"/>
              </a:rPr>
              <a:t>Morettini</a:t>
            </a:r>
            <a:r>
              <a:rPr lang="en" sz="1000">
                <a:solidFill>
                  <a:srgbClr val="212121"/>
                </a:solidFill>
                <a:latin typeface="Roboto"/>
                <a:ea typeface="Roboto"/>
                <a:cs typeface="Roboto"/>
                <a:sym typeface="Roboto"/>
              </a:rPr>
              <a:t>, M., Burattini, L., Göbl, C., Pacini, G., Ahrén, B., &amp; Tura, A. (2021). Mathematical Model of Glucagon Kinetics for the Assessment of Insulin-Mediated Glucagon Inhibition During an Oral Glucose Tolerance Test. Frontiers in endocrinology, 12, 611147. https://doi.org/10.3389/fendo.2021.611147</a:t>
            </a:r>
            <a:endParaRPr sz="1000">
              <a:solidFill>
                <a:srgbClr val="212121"/>
              </a:solidFill>
              <a:latin typeface="Roboto"/>
              <a:ea typeface="Roboto"/>
              <a:cs typeface="Roboto"/>
              <a:sym typeface="Roboto"/>
            </a:endParaRPr>
          </a:p>
          <a:p>
            <a:pPr indent="0" lvl="0" marL="0" rtl="0" algn="l">
              <a:spcBef>
                <a:spcPts val="1600"/>
              </a:spcBef>
              <a:spcAft>
                <a:spcPts val="1600"/>
              </a:spcAft>
              <a:buNone/>
            </a:pPr>
            <a:r>
              <a:rPr lang="en" sz="1000">
                <a:solidFill>
                  <a:srgbClr val="212121"/>
                </a:solidFill>
                <a:latin typeface="Roboto"/>
                <a:ea typeface="Roboto"/>
                <a:cs typeface="Roboto"/>
                <a:sym typeface="Roboto"/>
              </a:rPr>
              <a:t>[6]Wright, Sarah. “Homeostasis of Glucose Levels: Hormonal Control and Diabetes - Video &amp; Lesson Transcript | Study.com.” Study.com, 2019, study.com/academy/lesson/homeostasis-glucose-levels-and-osmolarity-hormonal-control.html.</a:t>
            </a:r>
            <a:endParaRPr sz="1000">
              <a:solidFill>
                <a:srgbClr val="21212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69"/>
          <p:cNvSpPr txBox="1"/>
          <p:nvPr/>
        </p:nvSpPr>
        <p:spPr>
          <a:xfrm>
            <a:off x="1966625" y="1772125"/>
            <a:ext cx="5186700" cy="20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Archivo"/>
                <a:ea typeface="Archivo"/>
                <a:cs typeface="Archivo"/>
                <a:sym typeface="Archivo"/>
              </a:rPr>
              <a:t>Thank You for Listening!</a:t>
            </a:r>
            <a:endParaRPr sz="2600">
              <a:solidFill>
                <a:schemeClr val="dk1"/>
              </a:solidFill>
              <a:latin typeface="Archivo"/>
              <a:ea typeface="Archivo"/>
              <a:cs typeface="Archivo"/>
              <a:sym typeface="Archivo"/>
            </a:endParaRPr>
          </a:p>
          <a:p>
            <a:pPr indent="0" lvl="0" marL="0" rtl="0" algn="ctr">
              <a:spcBef>
                <a:spcPts val="0"/>
              </a:spcBef>
              <a:spcAft>
                <a:spcPts val="0"/>
              </a:spcAft>
              <a:buNone/>
            </a:pPr>
            <a:r>
              <a:t/>
            </a:r>
            <a:endParaRPr sz="2600">
              <a:solidFill>
                <a:schemeClr val="dk1"/>
              </a:solidFill>
              <a:latin typeface="Archivo"/>
              <a:ea typeface="Archivo"/>
              <a:cs typeface="Archivo"/>
              <a:sym typeface="Archivo"/>
            </a:endParaRPr>
          </a:p>
          <a:p>
            <a:pPr indent="0" lvl="0" marL="0" rtl="0" algn="ctr">
              <a:spcBef>
                <a:spcPts val="0"/>
              </a:spcBef>
              <a:spcAft>
                <a:spcPts val="0"/>
              </a:spcAft>
              <a:buNone/>
            </a:pPr>
            <a:r>
              <a:rPr lang="en" sz="2600">
                <a:solidFill>
                  <a:schemeClr val="dk1"/>
                </a:solidFill>
                <a:latin typeface="Archivo"/>
                <a:ea typeface="Archivo"/>
                <a:cs typeface="Archivo"/>
                <a:sym typeface="Archivo"/>
              </a:rPr>
              <a:t>Questions?</a:t>
            </a:r>
            <a:endParaRPr sz="2600">
              <a:solidFill>
                <a:schemeClr val="dk1"/>
              </a:solidFill>
              <a:latin typeface="Archivo"/>
              <a:ea typeface="Archivo"/>
              <a:cs typeface="Archivo"/>
              <a:sym typeface="Archiv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54"/>
          <p:cNvSpPr/>
          <p:nvPr/>
        </p:nvSpPr>
        <p:spPr>
          <a:xfrm>
            <a:off x="6814013" y="1241738"/>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4"/>
          <p:cNvSpPr/>
          <p:nvPr/>
        </p:nvSpPr>
        <p:spPr>
          <a:xfrm>
            <a:off x="6814013" y="2911850"/>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4"/>
          <p:cNvSpPr/>
          <p:nvPr/>
        </p:nvSpPr>
        <p:spPr>
          <a:xfrm>
            <a:off x="1423363" y="1241738"/>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4"/>
          <p:cNvSpPr/>
          <p:nvPr/>
        </p:nvSpPr>
        <p:spPr>
          <a:xfrm>
            <a:off x="1423363" y="2911850"/>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4"/>
          <p:cNvSpPr/>
          <p:nvPr/>
        </p:nvSpPr>
        <p:spPr>
          <a:xfrm>
            <a:off x="4118688" y="1241738"/>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4"/>
          <p:cNvSpPr/>
          <p:nvPr/>
        </p:nvSpPr>
        <p:spPr>
          <a:xfrm>
            <a:off x="4118688" y="2911850"/>
            <a:ext cx="906600" cy="906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4"/>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153" name="Google Shape;1153;p54"/>
          <p:cNvSpPr txBox="1"/>
          <p:nvPr>
            <p:ph idx="2" type="title"/>
          </p:nvPr>
        </p:nvSpPr>
        <p:spPr>
          <a:xfrm>
            <a:off x="1423313" y="1431188"/>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154" name="Google Shape;1154;p54"/>
          <p:cNvSpPr txBox="1"/>
          <p:nvPr>
            <p:ph idx="3" type="title"/>
          </p:nvPr>
        </p:nvSpPr>
        <p:spPr>
          <a:xfrm>
            <a:off x="1423313" y="3101300"/>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155" name="Google Shape;1155;p54"/>
          <p:cNvSpPr txBox="1"/>
          <p:nvPr>
            <p:ph idx="4" type="title"/>
          </p:nvPr>
        </p:nvSpPr>
        <p:spPr>
          <a:xfrm>
            <a:off x="4118688" y="1431188"/>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156" name="Google Shape;1156;p54"/>
          <p:cNvSpPr txBox="1"/>
          <p:nvPr>
            <p:ph idx="5" type="title"/>
          </p:nvPr>
        </p:nvSpPr>
        <p:spPr>
          <a:xfrm>
            <a:off x="4118688" y="3101300"/>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1157" name="Google Shape;1157;p54"/>
          <p:cNvSpPr txBox="1"/>
          <p:nvPr>
            <p:ph idx="1" type="subTitle"/>
          </p:nvPr>
        </p:nvSpPr>
        <p:spPr>
          <a:xfrm>
            <a:off x="713100" y="2148361"/>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Problem setting</a:t>
            </a:r>
            <a:endParaRPr sz="1800"/>
          </a:p>
        </p:txBody>
      </p:sp>
      <p:sp>
        <p:nvSpPr>
          <p:cNvPr id="1158" name="Google Shape;1158;p54"/>
          <p:cNvSpPr txBox="1"/>
          <p:nvPr>
            <p:ph idx="6" type="subTitle"/>
          </p:nvPr>
        </p:nvSpPr>
        <p:spPr>
          <a:xfrm>
            <a:off x="3408450" y="2148361"/>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Glucagon </a:t>
            </a:r>
            <a:r>
              <a:rPr lang="en" sz="1800"/>
              <a:t>pathophysiology</a:t>
            </a:r>
            <a:endParaRPr sz="1800"/>
          </a:p>
        </p:txBody>
      </p:sp>
      <p:sp>
        <p:nvSpPr>
          <p:cNvPr id="1159" name="Google Shape;1159;p54"/>
          <p:cNvSpPr txBox="1"/>
          <p:nvPr>
            <p:ph idx="7" type="subTitle"/>
          </p:nvPr>
        </p:nvSpPr>
        <p:spPr>
          <a:xfrm>
            <a:off x="713100" y="3818450"/>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Expected </a:t>
            </a:r>
            <a:r>
              <a:rPr lang="en"/>
              <a:t>results</a:t>
            </a:r>
            <a:endParaRPr/>
          </a:p>
        </p:txBody>
      </p:sp>
      <p:sp>
        <p:nvSpPr>
          <p:cNvPr id="1160" name="Google Shape;1160;p54"/>
          <p:cNvSpPr txBox="1"/>
          <p:nvPr>
            <p:ph idx="8" type="subTitle"/>
          </p:nvPr>
        </p:nvSpPr>
        <p:spPr>
          <a:xfrm>
            <a:off x="3408450" y="3818450"/>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Experiment</a:t>
            </a:r>
            <a:endParaRPr/>
          </a:p>
        </p:txBody>
      </p:sp>
      <p:sp>
        <p:nvSpPr>
          <p:cNvPr id="1161" name="Google Shape;1161;p54"/>
          <p:cNvSpPr txBox="1"/>
          <p:nvPr>
            <p:ph idx="9" type="title"/>
          </p:nvPr>
        </p:nvSpPr>
        <p:spPr>
          <a:xfrm>
            <a:off x="6814038" y="1431188"/>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162" name="Google Shape;1162;p54"/>
          <p:cNvSpPr txBox="1"/>
          <p:nvPr>
            <p:ph idx="13" type="title"/>
          </p:nvPr>
        </p:nvSpPr>
        <p:spPr>
          <a:xfrm>
            <a:off x="6814038" y="3101300"/>
            <a:ext cx="9066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1163" name="Google Shape;1163;p54"/>
          <p:cNvSpPr txBox="1"/>
          <p:nvPr>
            <p:ph idx="14" type="subTitle"/>
          </p:nvPr>
        </p:nvSpPr>
        <p:spPr>
          <a:xfrm>
            <a:off x="6103800" y="2148361"/>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problem statement </a:t>
            </a:r>
            <a:endParaRPr sz="1800"/>
          </a:p>
        </p:txBody>
      </p:sp>
      <p:sp>
        <p:nvSpPr>
          <p:cNvPr id="1164" name="Google Shape;1164;p54"/>
          <p:cNvSpPr txBox="1"/>
          <p:nvPr>
            <p:ph idx="15" type="subTitle"/>
          </p:nvPr>
        </p:nvSpPr>
        <p:spPr>
          <a:xfrm>
            <a:off x="6103800" y="3818450"/>
            <a:ext cx="23271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55"/>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 Setting</a:t>
            </a:r>
            <a:endParaRPr/>
          </a:p>
        </p:txBody>
      </p:sp>
      <p:sp>
        <p:nvSpPr>
          <p:cNvPr id="1170" name="Google Shape;1170;p55"/>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Blood glucose level management is critical for individuals with diabetes to maintain overall health and prevent complications associated with hypo- and hyperglycemia. </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Hypoglycemia poses risk to individuals using insulin or other blood glucose-lowering medications</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We will study complex variables involving nonlinear dynamics of glucose and glucagon in a setting of a hypoglycemic system</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mathematical model will incorporate the conditions for hypoglycemia and its dynamics over glucose and glucagon in our preliminary brainstorming and scientific journal design.</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56"/>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Glucagon Pathophysiology </a:t>
            </a:r>
            <a:endParaRPr/>
          </a:p>
        </p:txBody>
      </p:sp>
      <p:sp>
        <p:nvSpPr>
          <p:cNvPr id="1176" name="Google Shape;1176;p56"/>
          <p:cNvSpPr txBox="1"/>
          <p:nvPr>
            <p:ph idx="1" type="body"/>
          </p:nvPr>
        </p:nvSpPr>
        <p:spPr>
          <a:xfrm>
            <a:off x="720000" y="1215750"/>
            <a:ext cx="4005900" cy="3439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Glucose falls beneath 70 mg/dL </a:t>
            </a:r>
            <a:endParaRPr/>
          </a:p>
          <a:p>
            <a:pPr indent="0" lvl="0" marL="457200" rtl="0" algn="l">
              <a:spcBef>
                <a:spcPts val="1600"/>
              </a:spcBef>
              <a:spcAft>
                <a:spcPts val="0"/>
              </a:spcAft>
              <a:buNone/>
            </a:pPr>
            <a:r>
              <a:t/>
            </a:r>
            <a:endParaRPr/>
          </a:p>
          <a:p>
            <a:pPr indent="-304800" lvl="0" marL="457200" rtl="0" algn="l">
              <a:spcBef>
                <a:spcPts val="1600"/>
              </a:spcBef>
              <a:spcAft>
                <a:spcPts val="0"/>
              </a:spcAft>
              <a:buSzPts val="1200"/>
              <a:buChar char="❏"/>
            </a:pPr>
            <a:r>
              <a:rPr lang="en"/>
              <a:t>Lack of glucose causes ATP in beta cell to decrease causing a potassium pump to close</a:t>
            </a:r>
            <a:endParaRPr/>
          </a:p>
          <a:p>
            <a:pPr indent="0" lvl="0" marL="457200" rtl="0" algn="l">
              <a:spcBef>
                <a:spcPts val="1600"/>
              </a:spcBef>
              <a:spcAft>
                <a:spcPts val="0"/>
              </a:spcAft>
              <a:buNone/>
            </a:pPr>
            <a:r>
              <a:t/>
            </a:r>
            <a:endParaRPr/>
          </a:p>
          <a:p>
            <a:pPr indent="-304800" lvl="0" marL="457200" rtl="0" algn="l">
              <a:spcBef>
                <a:spcPts val="1600"/>
              </a:spcBef>
              <a:spcAft>
                <a:spcPts val="0"/>
              </a:spcAft>
              <a:buSzPts val="1200"/>
              <a:buChar char="❏"/>
            </a:pPr>
            <a:r>
              <a:rPr lang="en"/>
              <a:t>Potassium pump closing causes a change in potential in the cell that causes calcium to rush in </a:t>
            </a:r>
            <a:endParaRPr/>
          </a:p>
          <a:p>
            <a:pPr indent="0" lvl="0" marL="457200" rtl="0" algn="l">
              <a:spcBef>
                <a:spcPts val="1600"/>
              </a:spcBef>
              <a:spcAft>
                <a:spcPts val="0"/>
              </a:spcAft>
              <a:buNone/>
            </a:pPr>
            <a:r>
              <a:t/>
            </a:r>
            <a:endParaRPr/>
          </a:p>
          <a:p>
            <a:pPr indent="-304800" lvl="0" marL="457200" rtl="0" algn="l">
              <a:spcBef>
                <a:spcPts val="1600"/>
              </a:spcBef>
              <a:spcAft>
                <a:spcPts val="0"/>
              </a:spcAft>
              <a:buSzPts val="1200"/>
              <a:buChar char="❏"/>
            </a:pPr>
            <a:r>
              <a:rPr lang="en"/>
              <a:t>Increase in calcium ion increase the production and excretion of the hormone glucagon out of the cell and into the plasma  </a:t>
            </a:r>
            <a:endParaRPr/>
          </a:p>
          <a:p>
            <a:pPr indent="0" lvl="0" marL="0" rtl="0" algn="l">
              <a:spcBef>
                <a:spcPts val="1600"/>
              </a:spcBef>
              <a:spcAft>
                <a:spcPts val="1600"/>
              </a:spcAft>
              <a:buNone/>
            </a:pPr>
            <a:r>
              <a:t/>
            </a:r>
            <a:endParaRPr sz="1400"/>
          </a:p>
        </p:txBody>
      </p:sp>
      <p:pic>
        <p:nvPicPr>
          <p:cNvPr id="1177" name="Google Shape;1177;p56"/>
          <p:cNvPicPr preferRelativeResize="0"/>
          <p:nvPr/>
        </p:nvPicPr>
        <p:blipFill>
          <a:blip r:embed="rId3">
            <a:alphaModFix/>
          </a:blip>
          <a:stretch>
            <a:fillRect/>
          </a:stretch>
        </p:blipFill>
        <p:spPr>
          <a:xfrm>
            <a:off x="4726034" y="1247687"/>
            <a:ext cx="3697966" cy="335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57"/>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Glucagon Pathophysiology (cont.)</a:t>
            </a:r>
            <a:endParaRPr/>
          </a:p>
          <a:p>
            <a:pPr indent="0" lvl="0" marL="0" rtl="0" algn="ctr">
              <a:spcBef>
                <a:spcPts val="0"/>
              </a:spcBef>
              <a:spcAft>
                <a:spcPts val="0"/>
              </a:spcAft>
              <a:buNone/>
            </a:pPr>
            <a:r>
              <a:t/>
            </a:r>
            <a:endParaRPr/>
          </a:p>
        </p:txBody>
      </p:sp>
      <p:sp>
        <p:nvSpPr>
          <p:cNvPr id="1183" name="Google Shape;1183;p57"/>
          <p:cNvSpPr txBox="1"/>
          <p:nvPr>
            <p:ph idx="1" type="body"/>
          </p:nvPr>
        </p:nvSpPr>
        <p:spPr>
          <a:xfrm>
            <a:off x="1163700" y="1112100"/>
            <a:ext cx="3450000" cy="348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Glucagon is released into the bloodstream from the pancreas</a:t>
            </a:r>
            <a:endParaRPr/>
          </a:p>
          <a:p>
            <a:pPr indent="0" lvl="0" marL="457200" rtl="0" algn="l">
              <a:spcBef>
                <a:spcPts val="1600"/>
              </a:spcBef>
              <a:spcAft>
                <a:spcPts val="0"/>
              </a:spcAft>
              <a:buNone/>
            </a:pPr>
            <a:r>
              <a:t/>
            </a:r>
            <a:endParaRPr/>
          </a:p>
          <a:p>
            <a:pPr indent="-304800" lvl="0" marL="457200" rtl="0" algn="l">
              <a:spcBef>
                <a:spcPts val="1600"/>
              </a:spcBef>
              <a:spcAft>
                <a:spcPts val="0"/>
              </a:spcAft>
              <a:buSzPts val="1200"/>
              <a:buChar char="❏"/>
            </a:pPr>
            <a:r>
              <a:rPr lang="en"/>
              <a:t>Glucagon stimulates glycogen breakdown in the liver </a:t>
            </a:r>
            <a:endParaRPr/>
          </a:p>
          <a:p>
            <a:pPr indent="0" lvl="0" marL="457200" rtl="0" algn="l">
              <a:spcBef>
                <a:spcPts val="1600"/>
              </a:spcBef>
              <a:spcAft>
                <a:spcPts val="0"/>
              </a:spcAft>
              <a:buNone/>
            </a:pPr>
            <a:r>
              <a:t/>
            </a:r>
            <a:endParaRPr/>
          </a:p>
          <a:p>
            <a:pPr indent="-304800" lvl="0" marL="457200" rtl="0" algn="l">
              <a:spcBef>
                <a:spcPts val="1600"/>
              </a:spcBef>
              <a:spcAft>
                <a:spcPts val="0"/>
              </a:spcAft>
              <a:buSzPts val="1200"/>
              <a:buChar char="❏"/>
            </a:pPr>
            <a:r>
              <a:rPr lang="en"/>
              <a:t>Glycogen breakdown creates more glucose , thus bringing the blood sugar back up to a normal range. Average value being 96 mg/dL </a:t>
            </a:r>
            <a:endParaRPr/>
          </a:p>
        </p:txBody>
      </p:sp>
      <p:pic>
        <p:nvPicPr>
          <p:cNvPr id="1184" name="Google Shape;1184;p57"/>
          <p:cNvPicPr preferRelativeResize="0"/>
          <p:nvPr/>
        </p:nvPicPr>
        <p:blipFill>
          <a:blip r:embed="rId3">
            <a:alphaModFix/>
          </a:blip>
          <a:stretch>
            <a:fillRect/>
          </a:stretch>
        </p:blipFill>
        <p:spPr>
          <a:xfrm>
            <a:off x="4690950" y="1112075"/>
            <a:ext cx="4144400" cy="354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58"/>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 Statement</a:t>
            </a:r>
            <a:endParaRPr/>
          </a:p>
        </p:txBody>
      </p:sp>
      <p:sp>
        <p:nvSpPr>
          <p:cNvPr id="1190" name="Google Shape;1190;p58"/>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Project aims to design, analyze, simulate, and explore a control system for blood glucose regulation during hypoglycemia using MATLAB and SIMULINK</a:t>
            </a:r>
            <a:endParaRPr sz="1700">
              <a:solidFill>
                <a:srgbClr val="000000"/>
              </a:solidFill>
              <a:latin typeface="Arial"/>
              <a:ea typeface="Arial"/>
              <a:cs typeface="Arial"/>
              <a:sym typeface="Arial"/>
            </a:endParaRPr>
          </a:p>
          <a:p>
            <a:pPr indent="-336550" lvl="0" marL="457200" rtl="0" algn="l">
              <a:lnSpc>
                <a:spcPct val="115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The mathematical representation will capture the dynamics of blood glucose concentration and glucagon concentration in response to perturbations from the hypoglycemic system</a:t>
            </a:r>
            <a:endParaRPr sz="1700">
              <a:solidFill>
                <a:srgbClr val="000000"/>
              </a:solidFill>
              <a:latin typeface="Arial"/>
              <a:ea typeface="Arial"/>
              <a:cs typeface="Arial"/>
              <a:sym typeface="Arial"/>
            </a:endParaRPr>
          </a:p>
          <a:p>
            <a:pPr indent="-336550" lvl="0" marL="457200" rtl="0" algn="l">
              <a:lnSpc>
                <a:spcPct val="115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We will analyze and design a controller for the feedback for the system</a:t>
            </a:r>
            <a:endParaRPr sz="17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59"/>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Expected Results/Performance Goals</a:t>
            </a:r>
            <a:endParaRPr/>
          </a:p>
        </p:txBody>
      </p:sp>
      <p:sp>
        <p:nvSpPr>
          <p:cNvPr id="1196" name="Google Shape;1196;p59"/>
          <p:cNvSpPr txBox="1"/>
          <p:nvPr>
            <p:ph idx="1" type="body"/>
          </p:nvPr>
        </p:nvSpPr>
        <p:spPr>
          <a:xfrm>
            <a:off x="720000" y="1520477"/>
            <a:ext cx="77040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Since we are analyzing a hypoglycemic environment, blood glucose levels are low, so we plan on seeing an increase in blood glucose levels and an increase in glucagon</a:t>
            </a:r>
            <a:endParaRPr sz="2000">
              <a:solidFill>
                <a:srgbClr val="000000"/>
              </a:solidFill>
              <a:latin typeface="Arial"/>
              <a:ea typeface="Arial"/>
              <a:cs typeface="Arial"/>
              <a:sym typeface="Arial"/>
            </a:endParaRPr>
          </a:p>
          <a:p>
            <a:pPr indent="-355600" lvl="0" marL="457200" rtl="0" algn="l">
              <a:lnSpc>
                <a:spcPct val="115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We want to model a system that can represent the physiological factors that affect blood glucose levels when levels are low</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graphicFrame>
        <p:nvGraphicFramePr>
          <p:cNvPr id="1201" name="Google Shape;1201;p60"/>
          <p:cNvGraphicFramePr/>
          <p:nvPr/>
        </p:nvGraphicFramePr>
        <p:xfrm>
          <a:off x="3256150" y="1808975"/>
          <a:ext cx="3000000" cy="3000000"/>
        </p:xfrm>
        <a:graphic>
          <a:graphicData uri="http://schemas.openxmlformats.org/drawingml/2006/table">
            <a:tbl>
              <a:tblPr>
                <a:noFill/>
                <a:tableStyleId>{AE8BB341-E7AD-4705-9BB0-93B22DBF78E6}</a:tableStyleId>
              </a:tblPr>
              <a:tblGrid>
                <a:gridCol w="2839025"/>
                <a:gridCol w="2839025"/>
              </a:tblGrid>
              <a:tr h="1017875">
                <a:tc>
                  <a:txBody>
                    <a:bodyPr/>
                    <a:lstStyle/>
                    <a:p>
                      <a:pPr indent="0" lvl="0" marL="0" rtl="0" algn="l">
                        <a:lnSpc>
                          <a:spcPct val="115000"/>
                        </a:lnSpc>
                        <a:spcBef>
                          <a:spcPts val="1200"/>
                        </a:spcBef>
                        <a:spcAft>
                          <a:spcPts val="0"/>
                        </a:spcAft>
                        <a:buNone/>
                      </a:pPr>
                      <a:r>
                        <a:rPr lang="en" sz="1100"/>
                        <a:t>Glucagon PID feedback </a:t>
                      </a:r>
                      <a:endParaRPr sz="1100"/>
                    </a:p>
                    <a:p>
                      <a:pPr indent="0" lvl="0" marL="0" rtl="0" algn="l">
                        <a:lnSpc>
                          <a:spcPct val="115000"/>
                        </a:lnSpc>
                        <a:spcBef>
                          <a:spcPts val="1200"/>
                        </a:spcBef>
                        <a:spcAft>
                          <a:spcPts val="0"/>
                        </a:spcAft>
                        <a:buNone/>
                      </a:pPr>
                      <a:r>
                        <a:rPr lang="en" sz="1100"/>
                        <a:t>Error function </a:t>
                      </a:r>
                      <a:endParaRPr sz="1100"/>
                    </a:p>
                    <a:p>
                      <a:pPr indent="0" lvl="0" marL="0" rtl="0" algn="l">
                        <a:spcBef>
                          <a:spcPts val="120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17875">
                <a:tc>
                  <a:txBody>
                    <a:bodyPr/>
                    <a:lstStyle/>
                    <a:p>
                      <a:pPr indent="0" lvl="0" marL="0" rtl="0" algn="l">
                        <a:lnSpc>
                          <a:spcPct val="115000"/>
                        </a:lnSpc>
                        <a:spcBef>
                          <a:spcPts val="1200"/>
                        </a:spcBef>
                        <a:spcAft>
                          <a:spcPts val="0"/>
                        </a:spcAft>
                        <a:buNone/>
                      </a:pPr>
                      <a:r>
                        <a:rPr lang="en" sz="1100"/>
                        <a:t>Glucagon rate of change  </a:t>
                      </a:r>
                      <a:endParaRPr sz="1100"/>
                    </a:p>
                    <a:p>
                      <a:pPr indent="0" lvl="0" marL="0" rtl="0" algn="l">
                        <a:spcBef>
                          <a:spcPts val="120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17875">
                <a:tc>
                  <a:txBody>
                    <a:bodyPr/>
                    <a:lstStyle/>
                    <a:p>
                      <a:pPr indent="0" lvl="0" marL="0" rtl="0" algn="l">
                        <a:lnSpc>
                          <a:spcPct val="115000"/>
                        </a:lnSpc>
                        <a:spcBef>
                          <a:spcPts val="1200"/>
                        </a:spcBef>
                        <a:spcAft>
                          <a:spcPts val="0"/>
                        </a:spcAft>
                        <a:buNone/>
                      </a:pPr>
                      <a:r>
                        <a:rPr lang="en" sz="1100"/>
                        <a:t>Glucose rate of change</a:t>
                      </a:r>
                      <a:endParaRPr sz="1100"/>
                    </a:p>
                    <a:p>
                      <a:pPr indent="0" lvl="0" marL="0" rtl="0" algn="l">
                        <a:spcBef>
                          <a:spcPts val="120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202" name="Google Shape;1202;p60"/>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Equations modeling glucagon response </a:t>
            </a:r>
            <a:endParaRPr/>
          </a:p>
        </p:txBody>
      </p:sp>
      <p:pic>
        <p:nvPicPr>
          <p:cNvPr id="1203" name="Google Shape;1203;p60"/>
          <p:cNvPicPr preferRelativeResize="0"/>
          <p:nvPr/>
        </p:nvPicPr>
        <p:blipFill>
          <a:blip r:embed="rId3">
            <a:alphaModFix/>
          </a:blip>
          <a:stretch>
            <a:fillRect/>
          </a:stretch>
        </p:blipFill>
        <p:spPr>
          <a:xfrm>
            <a:off x="6483177" y="2923900"/>
            <a:ext cx="2060973" cy="892475"/>
          </a:xfrm>
          <a:prstGeom prst="rect">
            <a:avLst/>
          </a:prstGeom>
          <a:noFill/>
          <a:ln>
            <a:noFill/>
          </a:ln>
        </p:spPr>
      </p:pic>
      <p:pic>
        <p:nvPicPr>
          <p:cNvPr id="1204" name="Google Shape;1204;p60"/>
          <p:cNvPicPr preferRelativeResize="0"/>
          <p:nvPr/>
        </p:nvPicPr>
        <p:blipFill>
          <a:blip r:embed="rId4">
            <a:alphaModFix/>
          </a:blip>
          <a:stretch>
            <a:fillRect/>
          </a:stretch>
        </p:blipFill>
        <p:spPr>
          <a:xfrm>
            <a:off x="6757863" y="3958713"/>
            <a:ext cx="1743075" cy="771525"/>
          </a:xfrm>
          <a:prstGeom prst="rect">
            <a:avLst/>
          </a:prstGeom>
          <a:noFill/>
          <a:ln>
            <a:noFill/>
          </a:ln>
        </p:spPr>
      </p:pic>
      <p:sp>
        <p:nvSpPr>
          <p:cNvPr id="1205" name="Google Shape;1205;p60"/>
          <p:cNvSpPr txBox="1"/>
          <p:nvPr/>
        </p:nvSpPr>
        <p:spPr>
          <a:xfrm>
            <a:off x="350450" y="1694400"/>
            <a:ext cx="2739300" cy="307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O(t)= glucagon production </a:t>
            </a:r>
            <a:endParaRPr sz="1100"/>
          </a:p>
          <a:p>
            <a:pPr indent="0" lvl="0" marL="0" rtl="0" algn="l">
              <a:lnSpc>
                <a:spcPct val="115000"/>
              </a:lnSpc>
              <a:spcBef>
                <a:spcPts val="0"/>
              </a:spcBef>
              <a:spcAft>
                <a:spcPts val="0"/>
              </a:spcAft>
              <a:buNone/>
            </a:pPr>
            <a:r>
              <a:rPr lang="en" sz="1100"/>
              <a:t>C(t)= plasma concentration of glucagon  </a:t>
            </a:r>
            <a:endParaRPr sz="1100"/>
          </a:p>
          <a:p>
            <a:pPr indent="0" lvl="0" marL="0" rtl="0" algn="l">
              <a:lnSpc>
                <a:spcPct val="115000"/>
              </a:lnSpc>
              <a:spcBef>
                <a:spcPts val="0"/>
              </a:spcBef>
              <a:spcAft>
                <a:spcPts val="0"/>
              </a:spcAft>
              <a:buNone/>
            </a:pPr>
            <a:r>
              <a:rPr lang="en" sz="1100"/>
              <a:t>G(t)= plasma concentration of glucose </a:t>
            </a:r>
            <a:endParaRPr sz="1100"/>
          </a:p>
          <a:p>
            <a:pPr indent="0" lvl="0" marL="0" rtl="0" algn="l">
              <a:lnSpc>
                <a:spcPct val="115000"/>
              </a:lnSpc>
              <a:spcBef>
                <a:spcPts val="0"/>
              </a:spcBef>
              <a:spcAft>
                <a:spcPts val="0"/>
              </a:spcAft>
              <a:buNone/>
            </a:pPr>
            <a:r>
              <a:rPr lang="en" sz="1100"/>
              <a:t>e(t) = Glucose error measurement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T = Hypoglycemia threshold value 70 mg/dL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p:txBody>
      </p:sp>
      <p:pic>
        <p:nvPicPr>
          <p:cNvPr id="1206" name="Google Shape;1206;p60"/>
          <p:cNvPicPr preferRelativeResize="0"/>
          <p:nvPr/>
        </p:nvPicPr>
        <p:blipFill>
          <a:blip r:embed="rId5">
            <a:alphaModFix/>
          </a:blip>
          <a:stretch>
            <a:fillRect/>
          </a:stretch>
        </p:blipFill>
        <p:spPr>
          <a:xfrm>
            <a:off x="6354500" y="2514850"/>
            <a:ext cx="2228850" cy="266700"/>
          </a:xfrm>
          <a:prstGeom prst="rect">
            <a:avLst/>
          </a:prstGeom>
          <a:noFill/>
          <a:ln>
            <a:noFill/>
          </a:ln>
        </p:spPr>
      </p:pic>
      <p:pic>
        <p:nvPicPr>
          <p:cNvPr id="1207" name="Google Shape;1207;p60"/>
          <p:cNvPicPr preferRelativeResize="0"/>
          <p:nvPr/>
        </p:nvPicPr>
        <p:blipFill>
          <a:blip r:embed="rId6">
            <a:alphaModFix/>
          </a:blip>
          <a:stretch>
            <a:fillRect/>
          </a:stretch>
        </p:blipFill>
        <p:spPr>
          <a:xfrm>
            <a:off x="6188499" y="1895275"/>
            <a:ext cx="2650325" cy="43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61"/>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Working table of values </a:t>
            </a:r>
            <a:endParaRPr/>
          </a:p>
        </p:txBody>
      </p:sp>
      <p:graphicFrame>
        <p:nvGraphicFramePr>
          <p:cNvPr id="1213" name="Google Shape;1213;p61"/>
          <p:cNvGraphicFramePr/>
          <p:nvPr/>
        </p:nvGraphicFramePr>
        <p:xfrm>
          <a:off x="1194975" y="1217925"/>
          <a:ext cx="3000000" cy="3000000"/>
        </p:xfrm>
        <a:graphic>
          <a:graphicData uri="http://schemas.openxmlformats.org/drawingml/2006/table">
            <a:tbl>
              <a:tblPr>
                <a:noFill/>
                <a:tableStyleId>{7C77EE73-DFE1-4030-BB0E-349D860C34CB}</a:tableStyleId>
              </a:tblPr>
              <a:tblGrid>
                <a:gridCol w="3377025"/>
                <a:gridCol w="3377025"/>
              </a:tblGrid>
              <a:tr h="439825">
                <a:tc>
                  <a:txBody>
                    <a:bodyPr/>
                    <a:lstStyle/>
                    <a:p>
                      <a:pPr indent="0" lvl="0" marL="0" rtl="0" algn="l">
                        <a:spcBef>
                          <a:spcPts val="0"/>
                        </a:spcBef>
                        <a:spcAft>
                          <a:spcPts val="0"/>
                        </a:spcAft>
                        <a:buNone/>
                      </a:pPr>
                      <a:r>
                        <a:rPr lang="en"/>
                        <a:t> A = 0.2 [1L]</a:t>
                      </a:r>
                      <a:endParaRPr/>
                    </a:p>
                  </a:txBody>
                  <a:tcPr marT="63500" marB="63500" marR="63500" marL="63500"/>
                </a:tc>
                <a:tc>
                  <a:txBody>
                    <a:bodyPr/>
                    <a:lstStyle/>
                    <a:p>
                      <a:pPr indent="0" lvl="0" marL="0" rtl="0" algn="l">
                        <a:spcBef>
                          <a:spcPts val="0"/>
                        </a:spcBef>
                        <a:spcAft>
                          <a:spcPts val="0"/>
                        </a:spcAft>
                        <a:buNone/>
                      </a:pPr>
                      <a:r>
                        <a:rPr lang="en" sz="1000"/>
                        <a:t>The average total blood volume is 5 liters. </a:t>
                      </a:r>
                      <a:endParaRPr sz="1000"/>
                    </a:p>
                  </a:txBody>
                  <a:tcPr marT="63500" marB="63500" marR="63500" marL="63500"/>
                </a:tc>
              </a:tr>
              <a:tr h="564325">
                <a:tc>
                  <a:txBody>
                    <a:bodyPr/>
                    <a:lstStyle/>
                    <a:p>
                      <a:pPr indent="0" lvl="0" marL="0" rtl="0" algn="l">
                        <a:spcBef>
                          <a:spcPts val="0"/>
                        </a:spcBef>
                        <a:spcAft>
                          <a:spcPts val="0"/>
                        </a:spcAft>
                        <a:buNone/>
                      </a:pPr>
                      <a:r>
                        <a:rPr lang="en" sz="1000"/>
                        <a:t>𝛕 = 1/200 [1/min]</a:t>
                      </a:r>
                      <a:endParaRPr sz="1000"/>
                    </a:p>
                  </a:txBody>
                  <a:tcPr marT="63500" marB="63500" marR="63500" marL="63500"/>
                </a:tc>
                <a:tc>
                  <a:txBody>
                    <a:bodyPr/>
                    <a:lstStyle/>
                    <a:p>
                      <a:pPr indent="0" lvl="0" marL="0" rtl="0" algn="l">
                        <a:spcBef>
                          <a:spcPts val="0"/>
                        </a:spcBef>
                        <a:spcAft>
                          <a:spcPts val="0"/>
                        </a:spcAft>
                        <a:buNone/>
                      </a:pPr>
                      <a:r>
                        <a:rPr lang="en" sz="1000"/>
                        <a:t>Glucagon takes 180-200 min to settle after it spikes in the bloodstream.</a:t>
                      </a:r>
                      <a:endParaRPr sz="1000"/>
                    </a:p>
                  </a:txBody>
                  <a:tcPr marT="63500" marB="63500" marR="63500" marL="63500"/>
                </a:tc>
              </a:tr>
              <a:tr h="564325">
                <a:tc>
                  <a:txBody>
                    <a:bodyPr/>
                    <a:lstStyle/>
                    <a:p>
                      <a:pPr indent="0" lvl="0" marL="0" rtl="0" algn="l">
                        <a:spcBef>
                          <a:spcPts val="0"/>
                        </a:spcBef>
                        <a:spcAft>
                          <a:spcPts val="0"/>
                        </a:spcAft>
                        <a:buNone/>
                      </a:pPr>
                      <a:r>
                        <a:rPr lang="en" sz="1000"/>
                        <a:t>T = 0.388[mmolL] </a:t>
                      </a:r>
                      <a:endParaRPr sz="1000"/>
                    </a:p>
                  </a:txBody>
                  <a:tcPr marT="63500" marB="63500" marR="63500" marL="63500"/>
                </a:tc>
                <a:tc>
                  <a:txBody>
                    <a:bodyPr/>
                    <a:lstStyle/>
                    <a:p>
                      <a:pPr indent="0" lvl="0" marL="0" rtl="0" algn="l">
                        <a:spcBef>
                          <a:spcPts val="0"/>
                        </a:spcBef>
                        <a:spcAft>
                          <a:spcPts val="0"/>
                        </a:spcAft>
                        <a:buNone/>
                      </a:pPr>
                      <a:r>
                        <a:rPr lang="en" sz="1000"/>
                        <a:t>Healthy Glucose level in the bloodstream for a healthy adult.</a:t>
                      </a:r>
                      <a:endParaRPr sz="1000"/>
                    </a:p>
                  </a:txBody>
                  <a:tcPr marT="63500" marB="63500" marR="63500" marL="63500"/>
                </a:tc>
              </a:tr>
              <a:tr h="987550">
                <a:tc>
                  <a:txBody>
                    <a:bodyPr/>
                    <a:lstStyle/>
                    <a:p>
                      <a:pPr indent="0" lvl="0" marL="0" rtl="0" algn="just">
                        <a:spcBef>
                          <a:spcPts val="0"/>
                        </a:spcBef>
                        <a:spcAft>
                          <a:spcPts val="0"/>
                        </a:spcAft>
                        <a:buNone/>
                      </a:pPr>
                      <a:r>
                        <a:rPr lang="en"/>
                        <a:t>Kp = 0.006 [L/min*mmol]</a:t>
                      </a:r>
                      <a:endParaRPr/>
                    </a:p>
                    <a:p>
                      <a:pPr indent="0" lvl="0" marL="0" rtl="0" algn="just">
                        <a:spcBef>
                          <a:spcPts val="0"/>
                        </a:spcBef>
                        <a:spcAft>
                          <a:spcPts val="0"/>
                        </a:spcAft>
                        <a:buNone/>
                      </a:pPr>
                      <a:r>
                        <a:rPr lang="en"/>
                        <a:t>Ki =0 [L/min*mmol]</a:t>
                      </a:r>
                      <a:endParaRPr/>
                    </a:p>
                    <a:p>
                      <a:pPr indent="0" lvl="0" marL="0" rtl="0" algn="just">
                        <a:spcBef>
                          <a:spcPts val="0"/>
                        </a:spcBef>
                        <a:spcAft>
                          <a:spcPts val="0"/>
                        </a:spcAft>
                        <a:buNone/>
                      </a:pPr>
                      <a:r>
                        <a:rPr lang="en"/>
                        <a:t>Kd = 1 [L/min*mmol]</a:t>
                      </a:r>
                      <a:endParaRPr/>
                    </a:p>
                  </a:txBody>
                  <a:tcPr marT="63500" marB="63500" marR="63500" marL="63500"/>
                </a:tc>
                <a:tc>
                  <a:txBody>
                    <a:bodyPr/>
                    <a:lstStyle/>
                    <a:p>
                      <a:pPr indent="0" lvl="0" marL="0" rtl="0" algn="l">
                        <a:spcBef>
                          <a:spcPts val="0"/>
                        </a:spcBef>
                        <a:spcAft>
                          <a:spcPts val="0"/>
                        </a:spcAft>
                        <a:buNone/>
                      </a:pPr>
                      <a:r>
                        <a:rPr lang="en" sz="1000"/>
                        <a:t>Control parameters for the glucose homeostasis model</a:t>
                      </a:r>
                      <a:endParaRPr sz="1000"/>
                    </a:p>
                  </a:txBody>
                  <a:tcPr marT="63500" marB="63500" marR="63500" marL="63500"/>
                </a:tc>
              </a:tr>
              <a:tr h="439825">
                <a:tc>
                  <a:txBody>
                    <a:bodyPr/>
                    <a:lstStyle/>
                    <a:p>
                      <a:pPr indent="0" lvl="0" marL="0" rtl="0" algn="l">
                        <a:spcBef>
                          <a:spcPts val="0"/>
                        </a:spcBef>
                        <a:spcAft>
                          <a:spcPts val="0"/>
                        </a:spcAft>
                        <a:buNone/>
                      </a:pPr>
                      <a:r>
                        <a:rPr lang="en"/>
                        <a:t>k = 0.005 </a:t>
                      </a:r>
                      <a:endParaRPr/>
                    </a:p>
                  </a:txBody>
                  <a:tcPr marT="63500" marB="63500" marR="63500" marL="63500"/>
                </a:tc>
                <a:tc>
                  <a:txBody>
                    <a:bodyPr/>
                    <a:lstStyle/>
                    <a:p>
                      <a:pPr indent="0" lvl="0" marL="0" rtl="0" algn="l">
                        <a:spcBef>
                          <a:spcPts val="0"/>
                        </a:spcBef>
                        <a:spcAft>
                          <a:spcPts val="0"/>
                        </a:spcAft>
                        <a:buNone/>
                      </a:pPr>
                      <a:r>
                        <a:rPr lang="en" sz="1000"/>
                        <a:t>Rate constant for glucose production</a:t>
                      </a:r>
                      <a:endParaRPr sz="1000"/>
                    </a:p>
                  </a:txBody>
                  <a:tcPr marT="63500" marB="63500" marR="63500" marL="63500"/>
                </a:tc>
              </a:tr>
              <a:tr h="365150">
                <a:tc>
                  <a:txBody>
                    <a:bodyPr/>
                    <a:lstStyle/>
                    <a:p>
                      <a:pPr indent="0" lvl="0" marL="0" rtl="0" algn="l">
                        <a:spcBef>
                          <a:spcPts val="0"/>
                        </a:spcBef>
                        <a:spcAft>
                          <a:spcPts val="0"/>
                        </a:spcAft>
                        <a:buNone/>
                      </a:pPr>
                      <a:r>
                        <a:rPr lang="en" sz="1000"/>
                        <a:t>G  = 0.1 [mmolL] </a:t>
                      </a:r>
                      <a:endParaRPr sz="1000"/>
                    </a:p>
                  </a:txBody>
                  <a:tcPr marT="63500" marB="63500" marR="63500" marL="63500"/>
                </a:tc>
                <a:tc>
                  <a:txBody>
                    <a:bodyPr/>
                    <a:lstStyle/>
                    <a:p>
                      <a:pPr indent="0" lvl="0" marL="0" rtl="0" algn="l">
                        <a:spcBef>
                          <a:spcPts val="0"/>
                        </a:spcBef>
                        <a:spcAft>
                          <a:spcPts val="0"/>
                        </a:spcAft>
                        <a:buNone/>
                      </a:pPr>
                      <a:r>
                        <a:rPr lang="en" sz="1000"/>
                        <a:t>Initial Concentration for Glucose</a:t>
                      </a:r>
                      <a:endParaRPr sz="1000"/>
                    </a:p>
                  </a:txBody>
                  <a:tcPr marT="63500" marB="63500" marR="63500" marL="63500"/>
                </a:tc>
              </a:tr>
              <a:tr h="365150">
                <a:tc>
                  <a:txBody>
                    <a:bodyPr/>
                    <a:lstStyle/>
                    <a:p>
                      <a:pPr indent="0" lvl="0" marL="0" rtl="0" algn="l">
                        <a:spcBef>
                          <a:spcPts val="0"/>
                        </a:spcBef>
                        <a:spcAft>
                          <a:spcPts val="0"/>
                        </a:spcAft>
                        <a:buNone/>
                      </a:pPr>
                      <a:r>
                        <a:rPr lang="en" sz="1000"/>
                        <a:t>C  = 0.7[mmolL] </a:t>
                      </a:r>
                      <a:endParaRPr sz="1000"/>
                    </a:p>
                  </a:txBody>
                  <a:tcPr marT="63500" marB="63500" marR="63500" marL="63500"/>
                </a:tc>
                <a:tc>
                  <a:txBody>
                    <a:bodyPr/>
                    <a:lstStyle/>
                    <a:p>
                      <a:pPr indent="0" lvl="0" marL="0" rtl="0" algn="l">
                        <a:spcBef>
                          <a:spcPts val="0"/>
                        </a:spcBef>
                        <a:spcAft>
                          <a:spcPts val="0"/>
                        </a:spcAft>
                        <a:buNone/>
                      </a:pPr>
                      <a:r>
                        <a:rPr lang="en" sz="1000"/>
                        <a:t>Initial Concentration for Glycogen</a:t>
                      </a:r>
                      <a:endParaRPr sz="1000"/>
                    </a:p>
                  </a:txBody>
                  <a:tcPr marT="63500" marB="63500" marR="63500" marL="6350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Mechanic Gear Aesthetic Project Proposal by Slidesgo">
  <a:themeElements>
    <a:clrScheme name="Simple Light">
      <a:dk1>
        <a:srgbClr val="191919"/>
      </a:dk1>
      <a:lt1>
        <a:srgbClr val="E6E6E6"/>
      </a:lt1>
      <a:dk2>
        <a:srgbClr val="CACACA"/>
      </a:dk2>
      <a:lt2>
        <a:srgbClr val="B6B6B6"/>
      </a:lt2>
      <a:accent1>
        <a:srgbClr val="747474"/>
      </a:accent1>
      <a:accent2>
        <a:srgbClr val="4E4E4E"/>
      </a:accent2>
      <a:accent3>
        <a:srgbClr val="FFFFFF"/>
      </a:accent3>
      <a:accent4>
        <a:srgbClr val="FFFFFF"/>
      </a:accent4>
      <a:accent5>
        <a:srgbClr val="FFFFFF"/>
      </a:accent5>
      <a:accent6>
        <a:srgbClr val="FFFFFF"/>
      </a:accent6>
      <a:hlink>
        <a:srgbClr val="7474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echanic Gear Aesthetic Project Proposal by Slidesgo">
  <a:themeElements>
    <a:clrScheme name="Simple Light">
      <a:dk1>
        <a:srgbClr val="191919"/>
      </a:dk1>
      <a:lt1>
        <a:srgbClr val="E6E6E6"/>
      </a:lt1>
      <a:dk2>
        <a:srgbClr val="CACACA"/>
      </a:dk2>
      <a:lt2>
        <a:srgbClr val="B6B6B6"/>
      </a:lt2>
      <a:accent1>
        <a:srgbClr val="747474"/>
      </a:accent1>
      <a:accent2>
        <a:srgbClr val="4E4E4E"/>
      </a:accent2>
      <a:accent3>
        <a:srgbClr val="FFFFFF"/>
      </a:accent3>
      <a:accent4>
        <a:srgbClr val="FFFFFF"/>
      </a:accent4>
      <a:accent5>
        <a:srgbClr val="FFFFFF"/>
      </a:accent5>
      <a:accent6>
        <a:srgbClr val="FFFFFF"/>
      </a:accent6>
      <a:hlink>
        <a:srgbClr val="7474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