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aleway"/>
      <p:regular r:id="rId21"/>
      <p:bold r:id="rId22"/>
      <p:italic r:id="rId23"/>
      <p:boldItalic r:id="rId24"/>
    </p:embeddedFont>
    <p:embeddedFont>
      <p:font typeface="Roboto"/>
      <p:regular r:id="rId25"/>
      <p:bold r:id="rId26"/>
      <p:italic r:id="rId27"/>
      <p:boldItalic r:id="rId28"/>
    </p:embeddedFont>
    <p:embeddedFont>
      <p:font typeface="Nunito"/>
      <p:regular r:id="rId29"/>
      <p:bold r:id="rId30"/>
      <p:italic r:id="rId31"/>
      <p:boldItalic r:id="rId32"/>
    </p:embeddedFont>
    <p:embeddedFont>
      <p:font typeface="Anaheim"/>
      <p:regular r:id="rId33"/>
    </p:embeddedFont>
    <p:embeddedFont>
      <p:font typeface="Nunito ExtraBold"/>
      <p:bold r:id="rId34"/>
      <p:boldItalic r:id="rId35"/>
    </p:embeddedFont>
    <p:embeddedFont>
      <p:font typeface="Albert Sans"/>
      <p:regular r:id="rId36"/>
      <p:bold r:id="rId37"/>
      <p:italic r:id="rId38"/>
      <p:boldItalic r:id="rId39"/>
    </p:embeddedFont>
    <p:embeddedFont>
      <p:font typeface="PT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980F92-3348-445D-99E6-8CB0B279EFB2}">
  <a:tblStyle styleId="{16980F92-3348-445D-99E6-8CB0B279EFB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TSans-regular.fntdata"/><Relationship Id="rId20" Type="http://schemas.openxmlformats.org/officeDocument/2006/relationships/slide" Target="slides/slide14.xml"/><Relationship Id="rId42" Type="http://schemas.openxmlformats.org/officeDocument/2006/relationships/font" Target="fonts/PTSans-italic.fntdata"/><Relationship Id="rId41" Type="http://schemas.openxmlformats.org/officeDocument/2006/relationships/font" Target="fonts/PTSans-bold.fntdata"/><Relationship Id="rId22" Type="http://schemas.openxmlformats.org/officeDocument/2006/relationships/font" Target="fonts/Raleway-bold.fntdata"/><Relationship Id="rId21" Type="http://schemas.openxmlformats.org/officeDocument/2006/relationships/font" Target="fonts/Raleway-regular.fntdata"/><Relationship Id="rId43" Type="http://schemas.openxmlformats.org/officeDocument/2006/relationships/font" Target="fonts/PTSans-boldItalic.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italic.fntdata"/><Relationship Id="rId30" Type="http://schemas.openxmlformats.org/officeDocument/2006/relationships/font" Target="fonts/Nunito-bold.fntdata"/><Relationship Id="rId11" Type="http://schemas.openxmlformats.org/officeDocument/2006/relationships/slide" Target="slides/slide5.xml"/><Relationship Id="rId33" Type="http://schemas.openxmlformats.org/officeDocument/2006/relationships/font" Target="fonts/Anaheim-regular.fntdata"/><Relationship Id="rId10" Type="http://schemas.openxmlformats.org/officeDocument/2006/relationships/slide" Target="slides/slide4.xml"/><Relationship Id="rId32" Type="http://schemas.openxmlformats.org/officeDocument/2006/relationships/font" Target="fonts/Nunito-boldItalic.fntdata"/><Relationship Id="rId13" Type="http://schemas.openxmlformats.org/officeDocument/2006/relationships/slide" Target="slides/slide7.xml"/><Relationship Id="rId35" Type="http://schemas.openxmlformats.org/officeDocument/2006/relationships/font" Target="fonts/NunitoExtraBold-boldItalic.fntdata"/><Relationship Id="rId12" Type="http://schemas.openxmlformats.org/officeDocument/2006/relationships/slide" Target="slides/slide6.xml"/><Relationship Id="rId34" Type="http://schemas.openxmlformats.org/officeDocument/2006/relationships/font" Target="fonts/NunitoExtraBold-bold.fntdata"/><Relationship Id="rId15" Type="http://schemas.openxmlformats.org/officeDocument/2006/relationships/slide" Target="slides/slide9.xml"/><Relationship Id="rId37" Type="http://schemas.openxmlformats.org/officeDocument/2006/relationships/font" Target="fonts/AlbertSans-bold.fntdata"/><Relationship Id="rId14" Type="http://schemas.openxmlformats.org/officeDocument/2006/relationships/slide" Target="slides/slide8.xml"/><Relationship Id="rId36" Type="http://schemas.openxmlformats.org/officeDocument/2006/relationships/font" Target="fonts/AlbertSans-regular.fntdata"/><Relationship Id="rId17" Type="http://schemas.openxmlformats.org/officeDocument/2006/relationships/slide" Target="slides/slide11.xml"/><Relationship Id="rId39" Type="http://schemas.openxmlformats.org/officeDocument/2006/relationships/font" Target="fonts/AlbertSans-boldItalic.fntdata"/><Relationship Id="rId16" Type="http://schemas.openxmlformats.org/officeDocument/2006/relationships/slide" Target="slides/slide10.xml"/><Relationship Id="rId38" Type="http://schemas.openxmlformats.org/officeDocument/2006/relationships/font" Target="fonts/AlbertSans-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7aa0cef7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7aa0cef7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54dda1946d_4_2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54dda1946d_4_2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plot that we got from the model, we can see that it is an output of a narrow band bandpass filter to a square-wave periodic signal. The bandwidth of signal is determined by the quality factor Q, and for our model, we have selected Q of 30, to ensure that the filter is selective to only the frequency transmitted by the infrared switch, and ignore all other irrelevant frequencies, such as the </a:t>
            </a:r>
            <a:r>
              <a:rPr lang="en"/>
              <a:t>fluorescent</a:t>
            </a:r>
            <a:r>
              <a:rPr lang="en"/>
              <a:t> light, sunlights, or other remote controls. The high quality factor also stabilizes the system, in the sense that less  energy is dissipated during each oscillations, which makes for a longer settling time from 0 to nominal amplitude, and then vice versa when the switch is deactivated. With the results we have gotten, keeping in mind that we have scaled the model from 300 </a:t>
            </a:r>
            <a:r>
              <a:rPr lang="en"/>
              <a:t>tetra</a:t>
            </a:r>
            <a:r>
              <a:rPr lang="en"/>
              <a:t> Hz to 3 hz, we are able to set a activating frequency of around 440 </a:t>
            </a:r>
            <a:r>
              <a:rPr lang="en"/>
              <a:t>tetra</a:t>
            </a:r>
            <a:r>
              <a:rPr lang="en"/>
              <a:t> Hz for our receiver on our toy, so that the toys would only be activated once the threshold is reached.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251722045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6" name="Google Shape;1006;g251722045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2a2685d53a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2a2685d53a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27b3bfbf80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27b3bfbf80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35e18421cc_1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135e18421cc_1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7aa0cef7cc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7aa0cef7cc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54dda1946d_6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54dda1946d_6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54dda1946d_4_2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54dda1946d_4_2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84d99d1a7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184d99d1a7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184d99d1a7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184d99d1a7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our project, there were a couple assumptions and limitations that we took into consideration while designing our system. Starting with the assumptions, we assumed that this system only models the </a:t>
            </a:r>
            <a:r>
              <a:rPr lang="en"/>
              <a:t>infrared</a:t>
            </a:r>
            <a:r>
              <a:rPr lang="en"/>
              <a:t> receiver. So, it does not take into account any other part of the switch/ circuit system, such as the button. The second consideration we had was that the bandpass filter must be specific because of other light input/ noise. Light sources such as from the sun or flashes of light will also be captured by the photodiode, so that is why it is important that our bandpass filter only includes the frequency coming from the infrared light. Next, moving on to the limitations, the main limitation </a:t>
            </a:r>
            <a:r>
              <a:rPr lang="en"/>
              <a:t>that</a:t>
            </a:r>
            <a:r>
              <a:rPr lang="en"/>
              <a:t> we took into mind was that the frequency of the infrared wavelength was too large for Simulink. The values of the transfer function were too high because of the time constant, so we lowered our input frequency by 10^14 so we could see the graph in Simulink.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54dda1946d_4_2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54dda1946d_4_2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transfer equation listed above represents the </a:t>
            </a:r>
            <a:r>
              <a:rPr lang="en"/>
              <a:t>bandpass</a:t>
            </a:r>
            <a:r>
              <a:rPr lang="en"/>
              <a:t> filter of our system. The variables listed above are scaled down by 10^14 because they were too big for simulink, as said earlier in the assumptions. The center frequency was based of the frequency of infrared and the bandwidth was made small so the filter </a:t>
            </a:r>
            <a:r>
              <a:rPr lang="en"/>
              <a:t>would be more specific to infrared light.  We calculated tau through the center frequency and was able to find the transfer function thereafter. A quality factor was added to the equation of our transfer function so it would be underdamped instead of critically damped, making the filter more specific to only infrared light passing through.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184d99d1a72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184d99d1a72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18a566a1a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2" name="Google Shape;992;g18a566a1a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3653275" y="1615125"/>
            <a:ext cx="4777500" cy="1374900"/>
          </a:xfrm>
          <a:prstGeom prst="rect">
            <a:avLst/>
          </a:prstGeom>
        </p:spPr>
        <p:txBody>
          <a:bodyPr anchorCtr="0" anchor="b" bIns="91425" lIns="91425" spcFirstLastPara="1" rIns="91425" wrap="square" tIns="91425">
            <a:noAutofit/>
          </a:bodyPr>
          <a:lstStyle>
            <a:lvl1pPr lvl="0" algn="r">
              <a:spcBef>
                <a:spcPts val="0"/>
              </a:spcBef>
              <a:spcAft>
                <a:spcPts val="0"/>
              </a:spcAft>
              <a:buClr>
                <a:srgbClr val="191919"/>
              </a:buClr>
              <a:buSzPts val="5200"/>
              <a:buNone/>
              <a:defRPr b="0" sz="4000">
                <a:latin typeface="Nunito ExtraBold"/>
                <a:ea typeface="Nunito ExtraBold"/>
                <a:cs typeface="Nunito ExtraBold"/>
                <a:sym typeface="Nunito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5974975" y="3414563"/>
            <a:ext cx="2455800" cy="695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sz="1600">
                <a:latin typeface="Albert Sans"/>
                <a:ea typeface="Albert Sans"/>
                <a:cs typeface="Albert Sans"/>
                <a:sym typeface="Albert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8292863" y="-198937"/>
            <a:ext cx="1049100" cy="1049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571988" y="4604000"/>
            <a:ext cx="1734900" cy="1734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9" name="Shape 169"/>
        <p:cNvGrpSpPr/>
        <p:nvPr/>
      </p:nvGrpSpPr>
      <p:grpSpPr>
        <a:xfrm>
          <a:off x="0" y="0"/>
          <a:ext cx="0" cy="0"/>
          <a:chOff x="0" y="0"/>
          <a:chExt cx="0" cy="0"/>
        </a:xfrm>
      </p:grpSpPr>
      <p:sp>
        <p:nvSpPr>
          <p:cNvPr id="170" name="Google Shape;170;p11"/>
          <p:cNvSpPr txBox="1"/>
          <p:nvPr>
            <p:ph hasCustomPrompt="1" type="title"/>
          </p:nvPr>
        </p:nvSpPr>
        <p:spPr>
          <a:xfrm>
            <a:off x="822075" y="1693163"/>
            <a:ext cx="3639600" cy="11427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71" name="Google Shape;171;p11"/>
          <p:cNvSpPr txBox="1"/>
          <p:nvPr>
            <p:ph idx="1" type="subTitle"/>
          </p:nvPr>
        </p:nvSpPr>
        <p:spPr>
          <a:xfrm>
            <a:off x="822075" y="2953238"/>
            <a:ext cx="36396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72" name="Google Shape;172;p11"/>
          <p:cNvSpPr/>
          <p:nvPr/>
        </p:nvSpPr>
        <p:spPr>
          <a:xfrm>
            <a:off x="-506947" y="4100200"/>
            <a:ext cx="1628400" cy="1628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11"/>
          <p:cNvGrpSpPr/>
          <p:nvPr/>
        </p:nvGrpSpPr>
        <p:grpSpPr>
          <a:xfrm>
            <a:off x="18067" y="3275109"/>
            <a:ext cx="578353" cy="868682"/>
            <a:chOff x="-7158" y="4178534"/>
            <a:chExt cx="578353" cy="868682"/>
          </a:xfrm>
        </p:grpSpPr>
        <p:sp>
          <p:nvSpPr>
            <p:cNvPr id="174" name="Google Shape;174;p11"/>
            <p:cNvSpPr/>
            <p:nvPr/>
          </p:nvSpPr>
          <p:spPr>
            <a:xfrm>
              <a:off x="223384" y="4819453"/>
              <a:ext cx="117288" cy="227763"/>
            </a:xfrm>
            <a:custGeom>
              <a:rect b="b" l="l" r="r" t="t"/>
              <a:pathLst>
                <a:path extrusionOk="0" h="8788" w="4525">
                  <a:moveTo>
                    <a:pt x="1203" y="1"/>
                  </a:moveTo>
                  <a:cubicBezTo>
                    <a:pt x="536" y="1"/>
                    <a:pt x="1" y="536"/>
                    <a:pt x="1" y="1203"/>
                  </a:cubicBezTo>
                  <a:lnTo>
                    <a:pt x="1" y="7585"/>
                  </a:lnTo>
                  <a:cubicBezTo>
                    <a:pt x="1" y="8252"/>
                    <a:pt x="536" y="8787"/>
                    <a:pt x="1203" y="8787"/>
                  </a:cubicBezTo>
                  <a:lnTo>
                    <a:pt x="3322" y="8787"/>
                  </a:lnTo>
                  <a:cubicBezTo>
                    <a:pt x="3977" y="8787"/>
                    <a:pt x="4525" y="8252"/>
                    <a:pt x="4525" y="7585"/>
                  </a:cubicBezTo>
                  <a:lnTo>
                    <a:pt x="4525" y="1203"/>
                  </a:lnTo>
                  <a:cubicBezTo>
                    <a:pt x="4525" y="536"/>
                    <a:pt x="3977" y="1"/>
                    <a:pt x="33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7158" y="4178534"/>
              <a:ext cx="578353" cy="754821"/>
            </a:xfrm>
            <a:custGeom>
              <a:rect b="b" l="l" r="r" t="t"/>
              <a:pathLst>
                <a:path extrusionOk="0" h="29124" w="22313">
                  <a:moveTo>
                    <a:pt x="2763" y="29123"/>
                  </a:moveTo>
                  <a:lnTo>
                    <a:pt x="19551" y="29123"/>
                  </a:lnTo>
                  <a:cubicBezTo>
                    <a:pt x="22313" y="29123"/>
                    <a:pt x="22051" y="25670"/>
                    <a:pt x="21253" y="23539"/>
                  </a:cubicBezTo>
                  <a:cubicBezTo>
                    <a:pt x="19313" y="18360"/>
                    <a:pt x="13288" y="2334"/>
                    <a:pt x="12752" y="1489"/>
                  </a:cubicBezTo>
                  <a:cubicBezTo>
                    <a:pt x="11788" y="0"/>
                    <a:pt x="10514" y="0"/>
                    <a:pt x="9549" y="1489"/>
                  </a:cubicBezTo>
                  <a:cubicBezTo>
                    <a:pt x="9014" y="2334"/>
                    <a:pt x="2989" y="18360"/>
                    <a:pt x="1060" y="23539"/>
                  </a:cubicBezTo>
                  <a:cubicBezTo>
                    <a:pt x="251" y="25670"/>
                    <a:pt x="1" y="29123"/>
                    <a:pt x="2763" y="2912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5492" y="4178534"/>
              <a:ext cx="565704" cy="754821"/>
            </a:xfrm>
            <a:custGeom>
              <a:rect b="b" l="l" r="r" t="t"/>
              <a:pathLst>
                <a:path extrusionOk="0" h="29124" w="21825">
                  <a:moveTo>
                    <a:pt x="16598" y="21194"/>
                  </a:moveTo>
                  <a:cubicBezTo>
                    <a:pt x="17312" y="23110"/>
                    <a:pt x="17551" y="26218"/>
                    <a:pt x="15062" y="26218"/>
                  </a:cubicBezTo>
                  <a:lnTo>
                    <a:pt x="25" y="26218"/>
                  </a:lnTo>
                  <a:cubicBezTo>
                    <a:pt x="1" y="27766"/>
                    <a:pt x="537" y="29123"/>
                    <a:pt x="2275" y="29123"/>
                  </a:cubicBezTo>
                  <a:lnTo>
                    <a:pt x="19063" y="29123"/>
                  </a:lnTo>
                  <a:cubicBezTo>
                    <a:pt x="21825" y="29123"/>
                    <a:pt x="21563" y="25670"/>
                    <a:pt x="20765" y="23539"/>
                  </a:cubicBezTo>
                  <a:cubicBezTo>
                    <a:pt x="18825" y="18360"/>
                    <a:pt x="12800" y="2334"/>
                    <a:pt x="12264" y="1489"/>
                  </a:cubicBezTo>
                  <a:cubicBezTo>
                    <a:pt x="11300" y="0"/>
                    <a:pt x="10026" y="0"/>
                    <a:pt x="9061" y="1489"/>
                  </a:cubicBezTo>
                  <a:cubicBezTo>
                    <a:pt x="9061" y="1513"/>
                    <a:pt x="9050" y="1524"/>
                    <a:pt x="9038" y="1548"/>
                  </a:cubicBezTo>
                  <a:cubicBezTo>
                    <a:pt x="9883" y="3310"/>
                    <a:pt x="14919" y="16741"/>
                    <a:pt x="16586" y="21194"/>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77" name="Google Shape;177;p11"/>
            <p:cNvSpPr/>
            <p:nvPr/>
          </p:nvSpPr>
          <p:spPr>
            <a:xfrm>
              <a:off x="86055" y="4508104"/>
              <a:ext cx="144452" cy="232687"/>
            </a:xfrm>
            <a:custGeom>
              <a:rect b="b" l="l" r="r" t="t"/>
              <a:pathLst>
                <a:path extrusionOk="0" h="8978" w="5573">
                  <a:moveTo>
                    <a:pt x="5275" y="2298"/>
                  </a:moveTo>
                  <a:lnTo>
                    <a:pt x="3215" y="7775"/>
                  </a:lnTo>
                  <a:cubicBezTo>
                    <a:pt x="2905" y="8573"/>
                    <a:pt x="2012" y="8978"/>
                    <a:pt x="1215" y="8680"/>
                  </a:cubicBezTo>
                  <a:lnTo>
                    <a:pt x="1215" y="8680"/>
                  </a:lnTo>
                  <a:cubicBezTo>
                    <a:pt x="405" y="8382"/>
                    <a:pt x="0" y="7477"/>
                    <a:pt x="310" y="6680"/>
                  </a:cubicBezTo>
                  <a:lnTo>
                    <a:pt x="2370" y="1203"/>
                  </a:lnTo>
                  <a:cubicBezTo>
                    <a:pt x="2667" y="405"/>
                    <a:pt x="3572" y="0"/>
                    <a:pt x="4370" y="298"/>
                  </a:cubicBezTo>
                  <a:lnTo>
                    <a:pt x="4370" y="298"/>
                  </a:lnTo>
                  <a:cubicBezTo>
                    <a:pt x="5168" y="596"/>
                    <a:pt x="5572" y="1500"/>
                    <a:pt x="5275" y="2298"/>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223384" y="4933335"/>
              <a:ext cx="117288" cy="113881"/>
            </a:xfrm>
            <a:custGeom>
              <a:rect b="b" l="l" r="r" t="t"/>
              <a:pathLst>
                <a:path extrusionOk="0" h="4394" w="4525">
                  <a:moveTo>
                    <a:pt x="3263" y="2227"/>
                  </a:moveTo>
                  <a:lnTo>
                    <a:pt x="3263" y="4393"/>
                  </a:lnTo>
                  <a:lnTo>
                    <a:pt x="3322" y="4393"/>
                  </a:lnTo>
                  <a:cubicBezTo>
                    <a:pt x="3977" y="4393"/>
                    <a:pt x="4525" y="3858"/>
                    <a:pt x="4525" y="3191"/>
                  </a:cubicBezTo>
                  <a:lnTo>
                    <a:pt x="4525" y="0"/>
                  </a:lnTo>
                  <a:lnTo>
                    <a:pt x="1" y="0"/>
                  </a:lnTo>
                  <a:lnTo>
                    <a:pt x="1" y="1024"/>
                  </a:lnTo>
                  <a:lnTo>
                    <a:pt x="2060" y="1024"/>
                  </a:lnTo>
                  <a:cubicBezTo>
                    <a:pt x="2715" y="1024"/>
                    <a:pt x="3263" y="1560"/>
                    <a:pt x="3263" y="2227"/>
                  </a:cubicBezTo>
                  <a:close/>
                </a:path>
              </a:pathLst>
            </a:custGeom>
            <a:solidFill>
              <a:srgbClr val="7847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11"/>
          <p:cNvSpPr/>
          <p:nvPr/>
        </p:nvSpPr>
        <p:spPr>
          <a:xfrm>
            <a:off x="2274513" y="-195212"/>
            <a:ext cx="734700" cy="734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80" name="Shape 1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81" name="Shape 181"/>
        <p:cNvGrpSpPr/>
        <p:nvPr/>
      </p:nvGrpSpPr>
      <p:grpSpPr>
        <a:xfrm>
          <a:off x="0" y="0"/>
          <a:ext cx="0" cy="0"/>
          <a:chOff x="0" y="0"/>
          <a:chExt cx="0" cy="0"/>
        </a:xfrm>
      </p:grpSpPr>
      <p:sp>
        <p:nvSpPr>
          <p:cNvPr id="182" name="Google Shape;182;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3" name="Google Shape;183;p13"/>
          <p:cNvSpPr txBox="1"/>
          <p:nvPr>
            <p:ph hasCustomPrompt="1" idx="2" type="title"/>
          </p:nvPr>
        </p:nvSpPr>
        <p:spPr>
          <a:xfrm>
            <a:off x="720002" y="1443150"/>
            <a:ext cx="798900" cy="405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4" name="Google Shape;184;p13"/>
          <p:cNvSpPr txBox="1"/>
          <p:nvPr>
            <p:ph hasCustomPrompt="1" idx="3" type="title"/>
          </p:nvPr>
        </p:nvSpPr>
        <p:spPr>
          <a:xfrm>
            <a:off x="720002" y="3009000"/>
            <a:ext cx="791700" cy="405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5" name="Google Shape;185;p13"/>
          <p:cNvSpPr txBox="1"/>
          <p:nvPr>
            <p:ph hasCustomPrompt="1" idx="4" type="title"/>
          </p:nvPr>
        </p:nvSpPr>
        <p:spPr>
          <a:xfrm>
            <a:off x="720002" y="1965100"/>
            <a:ext cx="798900" cy="405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6" name="Google Shape;186;p13"/>
          <p:cNvSpPr txBox="1"/>
          <p:nvPr>
            <p:ph hasCustomPrompt="1" idx="5" type="title"/>
          </p:nvPr>
        </p:nvSpPr>
        <p:spPr>
          <a:xfrm>
            <a:off x="720002" y="3530950"/>
            <a:ext cx="791700" cy="405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7" name="Google Shape;187;p13"/>
          <p:cNvSpPr txBox="1"/>
          <p:nvPr>
            <p:ph hasCustomPrompt="1" idx="6" type="title"/>
          </p:nvPr>
        </p:nvSpPr>
        <p:spPr>
          <a:xfrm>
            <a:off x="720002" y="2487050"/>
            <a:ext cx="798900" cy="405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8" name="Google Shape;188;p13"/>
          <p:cNvSpPr txBox="1"/>
          <p:nvPr>
            <p:ph hasCustomPrompt="1" idx="7" type="title"/>
          </p:nvPr>
        </p:nvSpPr>
        <p:spPr>
          <a:xfrm>
            <a:off x="720002" y="4052901"/>
            <a:ext cx="791700" cy="405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9" name="Google Shape;189;p13"/>
          <p:cNvSpPr txBox="1"/>
          <p:nvPr>
            <p:ph idx="1" type="subTitle"/>
          </p:nvPr>
        </p:nvSpPr>
        <p:spPr>
          <a:xfrm>
            <a:off x="1518907" y="1443150"/>
            <a:ext cx="2541000" cy="405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0" name="Google Shape;190;p13"/>
          <p:cNvSpPr txBox="1"/>
          <p:nvPr>
            <p:ph idx="8" type="subTitle"/>
          </p:nvPr>
        </p:nvSpPr>
        <p:spPr>
          <a:xfrm>
            <a:off x="1518907" y="1965100"/>
            <a:ext cx="2541000" cy="405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1" name="Google Shape;191;p13"/>
          <p:cNvSpPr txBox="1"/>
          <p:nvPr>
            <p:ph idx="9" type="subTitle"/>
          </p:nvPr>
        </p:nvSpPr>
        <p:spPr>
          <a:xfrm>
            <a:off x="1518907" y="2487050"/>
            <a:ext cx="2541000" cy="405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2" name="Google Shape;192;p13"/>
          <p:cNvSpPr txBox="1"/>
          <p:nvPr>
            <p:ph idx="13" type="subTitle"/>
          </p:nvPr>
        </p:nvSpPr>
        <p:spPr>
          <a:xfrm>
            <a:off x="1518907" y="3009001"/>
            <a:ext cx="2541000" cy="405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3" name="Google Shape;193;p13"/>
          <p:cNvSpPr txBox="1"/>
          <p:nvPr>
            <p:ph idx="14" type="subTitle"/>
          </p:nvPr>
        </p:nvSpPr>
        <p:spPr>
          <a:xfrm>
            <a:off x="1518907" y="3530951"/>
            <a:ext cx="2541000" cy="405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4" name="Google Shape;194;p13"/>
          <p:cNvSpPr txBox="1"/>
          <p:nvPr>
            <p:ph idx="15" type="subTitle"/>
          </p:nvPr>
        </p:nvSpPr>
        <p:spPr>
          <a:xfrm>
            <a:off x="1518907" y="4052901"/>
            <a:ext cx="2541000" cy="405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195" name="Google Shape;195;p13"/>
          <p:cNvSpPr/>
          <p:nvPr/>
        </p:nvSpPr>
        <p:spPr>
          <a:xfrm>
            <a:off x="-422512" y="-230712"/>
            <a:ext cx="1049100" cy="1049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4">
    <p:spTree>
      <p:nvGrpSpPr>
        <p:cNvPr id="196" name="Shape 196"/>
        <p:cNvGrpSpPr/>
        <p:nvPr/>
      </p:nvGrpSpPr>
      <p:grpSpPr>
        <a:xfrm>
          <a:off x="0" y="0"/>
          <a:ext cx="0" cy="0"/>
          <a:chOff x="0" y="0"/>
          <a:chExt cx="0" cy="0"/>
        </a:xfrm>
      </p:grpSpPr>
      <p:sp>
        <p:nvSpPr>
          <p:cNvPr id="197" name="Google Shape;197;p14"/>
          <p:cNvSpPr txBox="1"/>
          <p:nvPr>
            <p:ph type="title"/>
          </p:nvPr>
        </p:nvSpPr>
        <p:spPr>
          <a:xfrm>
            <a:off x="713225" y="789575"/>
            <a:ext cx="3600600" cy="105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8" name="Google Shape;198;p14"/>
          <p:cNvSpPr txBox="1"/>
          <p:nvPr>
            <p:ph idx="1" type="subTitle"/>
          </p:nvPr>
        </p:nvSpPr>
        <p:spPr>
          <a:xfrm>
            <a:off x="713225" y="1997675"/>
            <a:ext cx="3600600" cy="2606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AutoNum type="arabicPeriod"/>
              <a:defRPr/>
            </a:lvl1pPr>
            <a:lvl2pPr lvl="1" rtl="0" algn="ctr">
              <a:lnSpc>
                <a:spcPct val="100000"/>
              </a:lnSpc>
              <a:spcBef>
                <a:spcPts val="0"/>
              </a:spcBef>
              <a:spcAft>
                <a:spcPts val="0"/>
              </a:spcAft>
              <a:buSzPts val="1200"/>
              <a:buAutoNum type="alphaLcPeriod"/>
              <a:defRPr/>
            </a:lvl2pPr>
            <a:lvl3pPr lvl="2" rtl="0" algn="ctr">
              <a:lnSpc>
                <a:spcPct val="100000"/>
              </a:lnSpc>
              <a:spcBef>
                <a:spcPts val="0"/>
              </a:spcBef>
              <a:spcAft>
                <a:spcPts val="0"/>
              </a:spcAft>
              <a:buSzPts val="1200"/>
              <a:buAutoNum type="romanLcPeriod"/>
              <a:defRPr/>
            </a:lvl3pPr>
            <a:lvl4pPr lvl="3" rtl="0" algn="ctr">
              <a:lnSpc>
                <a:spcPct val="100000"/>
              </a:lnSpc>
              <a:spcBef>
                <a:spcPts val="0"/>
              </a:spcBef>
              <a:spcAft>
                <a:spcPts val="0"/>
              </a:spcAft>
              <a:buSzPts val="1200"/>
              <a:buAutoNum type="arabicPeriod"/>
              <a:defRPr/>
            </a:lvl4pPr>
            <a:lvl5pPr lvl="4" rtl="0" algn="ctr">
              <a:lnSpc>
                <a:spcPct val="100000"/>
              </a:lnSpc>
              <a:spcBef>
                <a:spcPts val="0"/>
              </a:spcBef>
              <a:spcAft>
                <a:spcPts val="0"/>
              </a:spcAft>
              <a:buSzPts val="1200"/>
              <a:buAutoNum type="alphaLcPeriod"/>
              <a:defRPr/>
            </a:lvl5pPr>
            <a:lvl6pPr lvl="5" rtl="0" algn="ctr">
              <a:lnSpc>
                <a:spcPct val="100000"/>
              </a:lnSpc>
              <a:spcBef>
                <a:spcPts val="0"/>
              </a:spcBef>
              <a:spcAft>
                <a:spcPts val="0"/>
              </a:spcAft>
              <a:buSzPts val="1200"/>
              <a:buAutoNum type="romanLcPeriod"/>
              <a:defRPr/>
            </a:lvl6pPr>
            <a:lvl7pPr lvl="6" rtl="0" algn="ctr">
              <a:lnSpc>
                <a:spcPct val="100000"/>
              </a:lnSpc>
              <a:spcBef>
                <a:spcPts val="0"/>
              </a:spcBef>
              <a:spcAft>
                <a:spcPts val="0"/>
              </a:spcAft>
              <a:buSzPts val="1200"/>
              <a:buAutoNum type="arabicPeriod"/>
              <a:defRPr/>
            </a:lvl7pPr>
            <a:lvl8pPr lvl="7" rtl="0" algn="ctr">
              <a:lnSpc>
                <a:spcPct val="100000"/>
              </a:lnSpc>
              <a:spcBef>
                <a:spcPts val="0"/>
              </a:spcBef>
              <a:spcAft>
                <a:spcPts val="0"/>
              </a:spcAft>
              <a:buSzPts val="1200"/>
              <a:buAutoNum type="alphaLcPeriod"/>
              <a:defRPr/>
            </a:lvl8pPr>
            <a:lvl9pPr lvl="8" rtl="0" algn="ctr">
              <a:lnSpc>
                <a:spcPct val="100000"/>
              </a:lnSpc>
              <a:spcBef>
                <a:spcPts val="0"/>
              </a:spcBef>
              <a:spcAft>
                <a:spcPts val="0"/>
              </a:spcAft>
              <a:buSzPts val="1200"/>
              <a:buAutoNum type="romanLcPeriod"/>
              <a:defRPr/>
            </a:lvl9pPr>
          </a:lstStyle>
          <a:p/>
        </p:txBody>
      </p:sp>
      <p:sp>
        <p:nvSpPr>
          <p:cNvPr id="199" name="Google Shape;199;p14"/>
          <p:cNvSpPr/>
          <p:nvPr/>
        </p:nvSpPr>
        <p:spPr>
          <a:xfrm>
            <a:off x="-637197" y="-813850"/>
            <a:ext cx="1659000" cy="16590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
    <p:spTree>
      <p:nvGrpSpPr>
        <p:cNvPr id="200" name="Shape 200"/>
        <p:cNvGrpSpPr/>
        <p:nvPr/>
      </p:nvGrpSpPr>
      <p:grpSpPr>
        <a:xfrm>
          <a:off x="0" y="0"/>
          <a:ext cx="0" cy="0"/>
          <a:chOff x="0" y="0"/>
          <a:chExt cx="0" cy="0"/>
        </a:xfrm>
      </p:grpSpPr>
      <p:sp>
        <p:nvSpPr>
          <p:cNvPr id="201" name="Google Shape;201;p15"/>
          <p:cNvSpPr txBox="1"/>
          <p:nvPr>
            <p:ph type="title"/>
          </p:nvPr>
        </p:nvSpPr>
        <p:spPr>
          <a:xfrm>
            <a:off x="713225" y="539500"/>
            <a:ext cx="2610000" cy="1146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2" name="Google Shape;202;p15"/>
          <p:cNvSpPr txBox="1"/>
          <p:nvPr>
            <p:ph idx="1" type="subTitle"/>
          </p:nvPr>
        </p:nvSpPr>
        <p:spPr>
          <a:xfrm>
            <a:off x="713225" y="1591600"/>
            <a:ext cx="2610000" cy="1044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03" name="Google Shape;203;p15"/>
          <p:cNvSpPr/>
          <p:nvPr>
            <p:ph idx="2" type="pic"/>
          </p:nvPr>
        </p:nvSpPr>
        <p:spPr>
          <a:xfrm>
            <a:off x="4466425" y="1923450"/>
            <a:ext cx="3207600" cy="3080100"/>
          </a:xfrm>
          <a:prstGeom prst="ellipse">
            <a:avLst/>
          </a:prstGeom>
          <a:noFill/>
          <a:ln>
            <a:noFill/>
          </a:ln>
        </p:spPr>
      </p:sp>
      <p:sp>
        <p:nvSpPr>
          <p:cNvPr id="204" name="Google Shape;204;p15"/>
          <p:cNvSpPr/>
          <p:nvPr>
            <p:ph idx="3" type="pic"/>
          </p:nvPr>
        </p:nvSpPr>
        <p:spPr>
          <a:xfrm>
            <a:off x="6570275" y="-226075"/>
            <a:ext cx="2304300" cy="2285700"/>
          </a:xfrm>
          <a:prstGeom prst="ellipse">
            <a:avLst/>
          </a:prstGeom>
          <a:noFill/>
          <a:ln>
            <a:noFill/>
          </a:ln>
        </p:spPr>
      </p:sp>
      <p:sp>
        <p:nvSpPr>
          <p:cNvPr id="205" name="Google Shape;205;p15"/>
          <p:cNvSpPr/>
          <p:nvPr>
            <p:ph idx="4" type="pic"/>
          </p:nvPr>
        </p:nvSpPr>
        <p:spPr>
          <a:xfrm>
            <a:off x="3865725" y="136925"/>
            <a:ext cx="1820700" cy="1750200"/>
          </a:xfrm>
          <a:prstGeom prst="ellipse">
            <a:avLst/>
          </a:prstGeom>
          <a:noFill/>
          <a:ln>
            <a:noFill/>
          </a:ln>
        </p:spPr>
      </p:sp>
      <p:sp>
        <p:nvSpPr>
          <p:cNvPr id="206" name="Google Shape;206;p15"/>
          <p:cNvSpPr/>
          <p:nvPr>
            <p:ph idx="5" type="pic"/>
          </p:nvPr>
        </p:nvSpPr>
        <p:spPr>
          <a:xfrm>
            <a:off x="1384725" y="2717850"/>
            <a:ext cx="2304300" cy="2285700"/>
          </a:xfrm>
          <a:prstGeom prst="ellipse">
            <a:avLst/>
          </a:prstGeom>
          <a:noFill/>
          <a:ln>
            <a:noFill/>
          </a:ln>
        </p:spPr>
      </p:sp>
      <p:sp>
        <p:nvSpPr>
          <p:cNvPr id="207" name="Google Shape;207;p15"/>
          <p:cNvSpPr/>
          <p:nvPr/>
        </p:nvSpPr>
        <p:spPr>
          <a:xfrm>
            <a:off x="3689026" y="4557950"/>
            <a:ext cx="1044600" cy="10446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_1">
    <p:spTree>
      <p:nvGrpSpPr>
        <p:cNvPr id="208" name="Shape 208"/>
        <p:cNvGrpSpPr/>
        <p:nvPr/>
      </p:nvGrpSpPr>
      <p:grpSpPr>
        <a:xfrm>
          <a:off x="0" y="0"/>
          <a:ext cx="0" cy="0"/>
          <a:chOff x="0" y="0"/>
          <a:chExt cx="0" cy="0"/>
        </a:xfrm>
      </p:grpSpPr>
      <p:sp>
        <p:nvSpPr>
          <p:cNvPr id="209" name="Google Shape;209;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10" name="Google Shape;210;p16"/>
          <p:cNvSpPr txBox="1"/>
          <p:nvPr>
            <p:ph idx="1" type="body"/>
          </p:nvPr>
        </p:nvSpPr>
        <p:spPr>
          <a:xfrm>
            <a:off x="720000" y="1215750"/>
            <a:ext cx="3852000" cy="1613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
        <p:nvSpPr>
          <p:cNvPr id="211" name="Google Shape;211;p16"/>
          <p:cNvSpPr/>
          <p:nvPr/>
        </p:nvSpPr>
        <p:spPr>
          <a:xfrm>
            <a:off x="8292863" y="-198937"/>
            <a:ext cx="1049100" cy="1049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4571988" y="4604000"/>
            <a:ext cx="1734900" cy="1734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213" name="Shape 213"/>
        <p:cNvGrpSpPr/>
        <p:nvPr/>
      </p:nvGrpSpPr>
      <p:grpSpPr>
        <a:xfrm>
          <a:off x="0" y="0"/>
          <a:ext cx="0" cy="0"/>
          <a:chOff x="0" y="0"/>
          <a:chExt cx="0" cy="0"/>
        </a:xfrm>
      </p:grpSpPr>
      <p:sp>
        <p:nvSpPr>
          <p:cNvPr id="214" name="Google Shape;214;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215" name="Google Shape;215;p17"/>
          <p:cNvSpPr/>
          <p:nvPr/>
        </p:nvSpPr>
        <p:spPr>
          <a:xfrm>
            <a:off x="8496300" y="2721350"/>
            <a:ext cx="2730300" cy="2730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45805" y="-1178292"/>
            <a:ext cx="1717800" cy="1717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 name="Google Shape;217;p17"/>
          <p:cNvGrpSpPr/>
          <p:nvPr/>
        </p:nvGrpSpPr>
        <p:grpSpPr>
          <a:xfrm>
            <a:off x="8430772" y="1945162"/>
            <a:ext cx="801639" cy="1274172"/>
            <a:chOff x="2694083" y="2888430"/>
            <a:chExt cx="235762" cy="374756"/>
          </a:xfrm>
        </p:grpSpPr>
        <p:sp>
          <p:nvSpPr>
            <p:cNvPr id="218" name="Google Shape;218;p17"/>
            <p:cNvSpPr/>
            <p:nvPr/>
          </p:nvSpPr>
          <p:spPr>
            <a:xfrm>
              <a:off x="2808682" y="2888430"/>
              <a:ext cx="30173" cy="36002"/>
            </a:xfrm>
            <a:custGeom>
              <a:rect b="b" l="l" r="r" t="t"/>
              <a:pathLst>
                <a:path extrusionOk="0" h="1371" w="1149">
                  <a:moveTo>
                    <a:pt x="145" y="1"/>
                  </a:moveTo>
                  <a:cubicBezTo>
                    <a:pt x="66" y="1"/>
                    <a:pt x="0" y="56"/>
                    <a:pt x="0" y="136"/>
                  </a:cubicBezTo>
                  <a:lnTo>
                    <a:pt x="0" y="1131"/>
                  </a:lnTo>
                  <a:lnTo>
                    <a:pt x="1149" y="1370"/>
                  </a:lnTo>
                  <a:cubicBezTo>
                    <a:pt x="1149" y="308"/>
                    <a:pt x="479" y="59"/>
                    <a:pt x="163" y="2"/>
                  </a:cubicBezTo>
                  <a:cubicBezTo>
                    <a:pt x="157" y="1"/>
                    <a:pt x="151"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a:off x="2784549" y="2912091"/>
              <a:ext cx="139257" cy="266408"/>
            </a:xfrm>
            <a:custGeom>
              <a:rect b="b" l="l" r="r" t="t"/>
              <a:pathLst>
                <a:path extrusionOk="0" h="10145" w="5303">
                  <a:moveTo>
                    <a:pt x="422" y="0"/>
                  </a:moveTo>
                  <a:cubicBezTo>
                    <a:pt x="307" y="0"/>
                    <a:pt x="211" y="77"/>
                    <a:pt x="192" y="192"/>
                  </a:cubicBezTo>
                  <a:lnTo>
                    <a:pt x="1" y="1158"/>
                  </a:lnTo>
                  <a:lnTo>
                    <a:pt x="2767" y="5771"/>
                  </a:lnTo>
                  <a:lnTo>
                    <a:pt x="2996" y="10145"/>
                  </a:lnTo>
                  <a:lnTo>
                    <a:pt x="4145" y="10145"/>
                  </a:lnTo>
                  <a:cubicBezTo>
                    <a:pt x="4145" y="7379"/>
                    <a:pt x="5303" y="6699"/>
                    <a:pt x="5303" y="4154"/>
                  </a:cubicBezTo>
                  <a:cubicBezTo>
                    <a:pt x="5303" y="287"/>
                    <a:pt x="1341" y="19"/>
                    <a:pt x="4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a:off x="2694083" y="2934202"/>
              <a:ext cx="223945" cy="256376"/>
            </a:xfrm>
            <a:custGeom>
              <a:rect b="b" l="l" r="r" t="t"/>
              <a:pathLst>
                <a:path extrusionOk="0" h="9763" w="8528">
                  <a:moveTo>
                    <a:pt x="3398" y="1"/>
                  </a:moveTo>
                  <a:cubicBezTo>
                    <a:pt x="3101" y="1"/>
                    <a:pt x="2859" y="16"/>
                    <a:pt x="2709" y="29"/>
                  </a:cubicBezTo>
                  <a:cubicBezTo>
                    <a:pt x="2470" y="48"/>
                    <a:pt x="2288" y="249"/>
                    <a:pt x="2288" y="489"/>
                  </a:cubicBezTo>
                  <a:lnTo>
                    <a:pt x="2288" y="776"/>
                  </a:lnTo>
                  <a:lnTo>
                    <a:pt x="163" y="2900"/>
                  </a:lnTo>
                  <a:cubicBezTo>
                    <a:pt x="48" y="3015"/>
                    <a:pt x="0" y="3168"/>
                    <a:pt x="39" y="3321"/>
                  </a:cubicBezTo>
                  <a:lnTo>
                    <a:pt x="192" y="4077"/>
                  </a:lnTo>
                  <a:cubicBezTo>
                    <a:pt x="201" y="4173"/>
                    <a:pt x="278" y="4240"/>
                    <a:pt x="364" y="4259"/>
                  </a:cubicBezTo>
                  <a:cubicBezTo>
                    <a:pt x="616" y="4313"/>
                    <a:pt x="850" y="4336"/>
                    <a:pt x="1066" y="4336"/>
                  </a:cubicBezTo>
                  <a:cubicBezTo>
                    <a:pt x="1884" y="4336"/>
                    <a:pt x="2442" y="4006"/>
                    <a:pt x="2738" y="3771"/>
                  </a:cubicBezTo>
                  <a:cubicBezTo>
                    <a:pt x="2820" y="3699"/>
                    <a:pt x="2925" y="3663"/>
                    <a:pt x="3030" y="3663"/>
                  </a:cubicBezTo>
                  <a:cubicBezTo>
                    <a:pt x="3108" y="3663"/>
                    <a:pt x="3185" y="3683"/>
                    <a:pt x="3254" y="3723"/>
                  </a:cubicBezTo>
                  <a:cubicBezTo>
                    <a:pt x="3612" y="3931"/>
                    <a:pt x="4013" y="4037"/>
                    <a:pt x="4417" y="4037"/>
                  </a:cubicBezTo>
                  <a:cubicBezTo>
                    <a:pt x="4553" y="4037"/>
                    <a:pt x="4689" y="4025"/>
                    <a:pt x="4824" y="4001"/>
                  </a:cubicBezTo>
                  <a:lnTo>
                    <a:pt x="4824" y="4001"/>
                  </a:lnTo>
                  <a:cubicBezTo>
                    <a:pt x="2718" y="6116"/>
                    <a:pt x="2058" y="7542"/>
                    <a:pt x="2058" y="8384"/>
                  </a:cubicBezTo>
                  <a:cubicBezTo>
                    <a:pt x="2058" y="8920"/>
                    <a:pt x="2316" y="9437"/>
                    <a:pt x="2747" y="9762"/>
                  </a:cubicBezTo>
                  <a:lnTo>
                    <a:pt x="7819" y="9762"/>
                  </a:lnTo>
                  <a:cubicBezTo>
                    <a:pt x="7819" y="9762"/>
                    <a:pt x="7073" y="8623"/>
                    <a:pt x="7896" y="4805"/>
                  </a:cubicBezTo>
                  <a:cubicBezTo>
                    <a:pt x="8528" y="1867"/>
                    <a:pt x="7092" y="814"/>
                    <a:pt x="5475" y="297"/>
                  </a:cubicBezTo>
                  <a:cubicBezTo>
                    <a:pt x="4750" y="58"/>
                    <a:pt x="3971" y="1"/>
                    <a:pt x="33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a:off x="2771997" y="2954238"/>
              <a:ext cx="12710" cy="18461"/>
            </a:xfrm>
            <a:custGeom>
              <a:rect b="b" l="l" r="r" t="t"/>
              <a:pathLst>
                <a:path extrusionOk="0" h="703" w="484">
                  <a:moveTo>
                    <a:pt x="243" y="1"/>
                  </a:moveTo>
                  <a:cubicBezTo>
                    <a:pt x="122" y="1"/>
                    <a:pt x="0" y="84"/>
                    <a:pt x="10" y="252"/>
                  </a:cubicBezTo>
                  <a:lnTo>
                    <a:pt x="10" y="472"/>
                  </a:lnTo>
                  <a:cubicBezTo>
                    <a:pt x="10" y="600"/>
                    <a:pt x="106" y="702"/>
                    <a:pt x="232" y="702"/>
                  </a:cubicBezTo>
                  <a:cubicBezTo>
                    <a:pt x="238" y="702"/>
                    <a:pt x="243" y="702"/>
                    <a:pt x="249" y="702"/>
                  </a:cubicBezTo>
                  <a:cubicBezTo>
                    <a:pt x="373" y="702"/>
                    <a:pt x="469" y="596"/>
                    <a:pt x="469" y="482"/>
                  </a:cubicBezTo>
                  <a:lnTo>
                    <a:pt x="469" y="252"/>
                  </a:lnTo>
                  <a:cubicBezTo>
                    <a:pt x="484" y="84"/>
                    <a:pt x="364"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p:nvPr/>
          </p:nvSpPr>
          <p:spPr>
            <a:xfrm>
              <a:off x="2695843" y="2997830"/>
              <a:ext cx="155853" cy="186709"/>
            </a:xfrm>
            <a:custGeom>
              <a:rect b="b" l="l" r="r" t="t"/>
              <a:pathLst>
                <a:path extrusionOk="0" h="7110" w="5935">
                  <a:moveTo>
                    <a:pt x="3139" y="1"/>
                  </a:moveTo>
                  <a:cubicBezTo>
                    <a:pt x="2975" y="1"/>
                    <a:pt x="2822" y="55"/>
                    <a:pt x="2680" y="200"/>
                  </a:cubicBezTo>
                  <a:cubicBezTo>
                    <a:pt x="2239" y="641"/>
                    <a:pt x="1365" y="1082"/>
                    <a:pt x="151" y="1082"/>
                  </a:cubicBezTo>
                  <a:cubicBezTo>
                    <a:pt x="101" y="1082"/>
                    <a:pt x="51" y="1082"/>
                    <a:pt x="0" y="1080"/>
                  </a:cubicBezTo>
                  <a:lnTo>
                    <a:pt x="0" y="1080"/>
                  </a:lnTo>
                  <a:lnTo>
                    <a:pt x="115" y="1664"/>
                  </a:lnTo>
                  <a:cubicBezTo>
                    <a:pt x="134" y="1760"/>
                    <a:pt x="201" y="1827"/>
                    <a:pt x="297" y="1846"/>
                  </a:cubicBezTo>
                  <a:cubicBezTo>
                    <a:pt x="546" y="1897"/>
                    <a:pt x="777" y="1919"/>
                    <a:pt x="991" y="1919"/>
                  </a:cubicBezTo>
                  <a:cubicBezTo>
                    <a:pt x="1812" y="1919"/>
                    <a:pt x="2372" y="1593"/>
                    <a:pt x="2661" y="1358"/>
                  </a:cubicBezTo>
                  <a:cubicBezTo>
                    <a:pt x="2751" y="1284"/>
                    <a:pt x="2859" y="1247"/>
                    <a:pt x="2967" y="1247"/>
                  </a:cubicBezTo>
                  <a:cubicBezTo>
                    <a:pt x="3042" y="1247"/>
                    <a:pt x="3117" y="1265"/>
                    <a:pt x="3187" y="1300"/>
                  </a:cubicBezTo>
                  <a:cubicBezTo>
                    <a:pt x="3545" y="1508"/>
                    <a:pt x="3946" y="1614"/>
                    <a:pt x="4350" y="1614"/>
                  </a:cubicBezTo>
                  <a:cubicBezTo>
                    <a:pt x="4486" y="1614"/>
                    <a:pt x="4622" y="1602"/>
                    <a:pt x="4757" y="1578"/>
                  </a:cubicBezTo>
                  <a:lnTo>
                    <a:pt x="4757" y="1578"/>
                  </a:lnTo>
                  <a:cubicBezTo>
                    <a:pt x="2651" y="3693"/>
                    <a:pt x="1991" y="5119"/>
                    <a:pt x="1991" y="5961"/>
                  </a:cubicBezTo>
                  <a:cubicBezTo>
                    <a:pt x="1991" y="6382"/>
                    <a:pt x="2144" y="6794"/>
                    <a:pt x="2431" y="7109"/>
                  </a:cubicBezTo>
                  <a:lnTo>
                    <a:pt x="3838" y="7109"/>
                  </a:lnTo>
                  <a:lnTo>
                    <a:pt x="3838" y="6880"/>
                  </a:lnTo>
                  <a:cubicBezTo>
                    <a:pt x="3838" y="6880"/>
                    <a:pt x="2910" y="5272"/>
                    <a:pt x="4527" y="3425"/>
                  </a:cubicBezTo>
                  <a:cubicBezTo>
                    <a:pt x="5934" y="1817"/>
                    <a:pt x="5905" y="965"/>
                    <a:pt x="5781" y="621"/>
                  </a:cubicBezTo>
                  <a:cubicBezTo>
                    <a:pt x="5749" y="532"/>
                    <a:pt x="5662" y="471"/>
                    <a:pt x="5567" y="471"/>
                  </a:cubicBezTo>
                  <a:cubicBezTo>
                    <a:pt x="5549" y="471"/>
                    <a:pt x="5531" y="473"/>
                    <a:pt x="5513" y="477"/>
                  </a:cubicBezTo>
                  <a:cubicBezTo>
                    <a:pt x="5365" y="513"/>
                    <a:pt x="5222" y="529"/>
                    <a:pt x="5085" y="529"/>
                  </a:cubicBezTo>
                  <a:cubicBezTo>
                    <a:pt x="4281" y="529"/>
                    <a:pt x="3651" y="1"/>
                    <a:pt x="3139" y="1"/>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p:nvPr/>
          </p:nvSpPr>
          <p:spPr>
            <a:xfrm>
              <a:off x="2736047" y="3178735"/>
              <a:ext cx="181719" cy="30173"/>
            </a:xfrm>
            <a:custGeom>
              <a:rect b="b" l="l" r="r" t="t"/>
              <a:pathLst>
                <a:path extrusionOk="0" h="1149" w="6920">
                  <a:moveTo>
                    <a:pt x="460" y="0"/>
                  </a:moveTo>
                  <a:cubicBezTo>
                    <a:pt x="211" y="0"/>
                    <a:pt x="1" y="201"/>
                    <a:pt x="1" y="460"/>
                  </a:cubicBezTo>
                  <a:lnTo>
                    <a:pt x="1" y="1149"/>
                  </a:lnTo>
                  <a:lnTo>
                    <a:pt x="6920" y="1149"/>
                  </a:lnTo>
                  <a:lnTo>
                    <a:pt x="6910" y="460"/>
                  </a:lnTo>
                  <a:cubicBezTo>
                    <a:pt x="6910" y="201"/>
                    <a:pt x="6709" y="0"/>
                    <a:pt x="64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a:off x="2736047" y="3178735"/>
              <a:ext cx="60608" cy="30173"/>
            </a:xfrm>
            <a:custGeom>
              <a:rect b="b" l="l" r="r" t="t"/>
              <a:pathLst>
                <a:path extrusionOk="0" h="1149" w="2308">
                  <a:moveTo>
                    <a:pt x="460" y="0"/>
                  </a:moveTo>
                  <a:cubicBezTo>
                    <a:pt x="211" y="0"/>
                    <a:pt x="1" y="201"/>
                    <a:pt x="1" y="460"/>
                  </a:cubicBezTo>
                  <a:lnTo>
                    <a:pt x="1" y="1149"/>
                  </a:lnTo>
                  <a:lnTo>
                    <a:pt x="1848" y="1149"/>
                  </a:lnTo>
                  <a:lnTo>
                    <a:pt x="1848" y="460"/>
                  </a:lnTo>
                  <a:cubicBezTo>
                    <a:pt x="1848" y="201"/>
                    <a:pt x="2049" y="0"/>
                    <a:pt x="2307" y="0"/>
                  </a:cubicBezTo>
                  <a:close/>
                </a:path>
              </a:pathLst>
            </a:custGeom>
            <a:solidFill>
              <a:srgbClr val="9C6061">
                <a:alpha val="71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2723993" y="3202605"/>
              <a:ext cx="205852" cy="60582"/>
            </a:xfrm>
            <a:custGeom>
              <a:rect b="b" l="l" r="r" t="t"/>
              <a:pathLst>
                <a:path extrusionOk="0" h="2307" w="7839">
                  <a:moveTo>
                    <a:pt x="460" y="0"/>
                  </a:moveTo>
                  <a:cubicBezTo>
                    <a:pt x="201" y="0"/>
                    <a:pt x="0" y="211"/>
                    <a:pt x="0" y="469"/>
                  </a:cubicBezTo>
                  <a:lnTo>
                    <a:pt x="0" y="1848"/>
                  </a:lnTo>
                  <a:cubicBezTo>
                    <a:pt x="0" y="2106"/>
                    <a:pt x="201" y="2307"/>
                    <a:pt x="460" y="2307"/>
                  </a:cubicBezTo>
                  <a:lnTo>
                    <a:pt x="7379" y="2307"/>
                  </a:lnTo>
                  <a:cubicBezTo>
                    <a:pt x="7628" y="2307"/>
                    <a:pt x="7838" y="2106"/>
                    <a:pt x="7838" y="1848"/>
                  </a:cubicBezTo>
                  <a:lnTo>
                    <a:pt x="7838" y="469"/>
                  </a:lnTo>
                  <a:cubicBezTo>
                    <a:pt x="7838" y="211"/>
                    <a:pt x="7628" y="0"/>
                    <a:pt x="7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2723993" y="3202605"/>
              <a:ext cx="78675" cy="60582"/>
            </a:xfrm>
            <a:custGeom>
              <a:rect b="b" l="l" r="r" t="t"/>
              <a:pathLst>
                <a:path extrusionOk="0" h="2307" w="2996">
                  <a:moveTo>
                    <a:pt x="460" y="0"/>
                  </a:moveTo>
                  <a:cubicBezTo>
                    <a:pt x="201" y="0"/>
                    <a:pt x="0" y="211"/>
                    <a:pt x="0" y="469"/>
                  </a:cubicBezTo>
                  <a:lnTo>
                    <a:pt x="0" y="1848"/>
                  </a:lnTo>
                  <a:cubicBezTo>
                    <a:pt x="0" y="2106"/>
                    <a:pt x="201" y="2307"/>
                    <a:pt x="460" y="2307"/>
                  </a:cubicBezTo>
                  <a:lnTo>
                    <a:pt x="2996" y="2307"/>
                  </a:lnTo>
                  <a:cubicBezTo>
                    <a:pt x="2737" y="2307"/>
                    <a:pt x="2536" y="2106"/>
                    <a:pt x="2536" y="1848"/>
                  </a:cubicBezTo>
                  <a:lnTo>
                    <a:pt x="2536" y="469"/>
                  </a:lnTo>
                  <a:cubicBezTo>
                    <a:pt x="2536" y="211"/>
                    <a:pt x="2737" y="0"/>
                    <a:pt x="29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7"/>
          <p:cNvGrpSpPr/>
          <p:nvPr/>
        </p:nvGrpSpPr>
        <p:grpSpPr>
          <a:xfrm>
            <a:off x="64288" y="155039"/>
            <a:ext cx="875019" cy="768916"/>
            <a:chOff x="2200238" y="4289165"/>
            <a:chExt cx="374756" cy="329300"/>
          </a:xfrm>
        </p:grpSpPr>
        <p:sp>
          <p:nvSpPr>
            <p:cNvPr id="228" name="Google Shape;228;p17"/>
            <p:cNvSpPr/>
            <p:nvPr/>
          </p:nvSpPr>
          <p:spPr>
            <a:xfrm>
              <a:off x="2437733" y="4289165"/>
              <a:ext cx="54568" cy="65991"/>
            </a:xfrm>
            <a:custGeom>
              <a:rect b="b" l="l" r="r" t="t"/>
              <a:pathLst>
                <a:path extrusionOk="0" h="2513" w="2078">
                  <a:moveTo>
                    <a:pt x="1356" y="1"/>
                  </a:moveTo>
                  <a:cubicBezTo>
                    <a:pt x="1115" y="1"/>
                    <a:pt x="883" y="138"/>
                    <a:pt x="776" y="378"/>
                  </a:cubicBezTo>
                  <a:lnTo>
                    <a:pt x="1" y="2053"/>
                  </a:lnTo>
                  <a:lnTo>
                    <a:pt x="795" y="2513"/>
                  </a:lnTo>
                  <a:lnTo>
                    <a:pt x="1857" y="1010"/>
                  </a:lnTo>
                  <a:cubicBezTo>
                    <a:pt x="2077" y="704"/>
                    <a:pt x="1991" y="273"/>
                    <a:pt x="1666" y="82"/>
                  </a:cubicBezTo>
                  <a:cubicBezTo>
                    <a:pt x="1567" y="27"/>
                    <a:pt x="1461" y="1"/>
                    <a:pt x="135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
            <p:cNvSpPr/>
            <p:nvPr/>
          </p:nvSpPr>
          <p:spPr>
            <a:xfrm>
              <a:off x="2448552" y="4306575"/>
              <a:ext cx="40493" cy="48844"/>
            </a:xfrm>
            <a:custGeom>
              <a:rect b="b" l="l" r="r" t="t"/>
              <a:pathLst>
                <a:path extrusionOk="0" h="1860" w="1542">
                  <a:moveTo>
                    <a:pt x="1145" y="0"/>
                  </a:moveTo>
                  <a:cubicBezTo>
                    <a:pt x="909" y="0"/>
                    <a:pt x="680" y="135"/>
                    <a:pt x="584" y="376"/>
                  </a:cubicBezTo>
                  <a:lnTo>
                    <a:pt x="0" y="1639"/>
                  </a:lnTo>
                  <a:lnTo>
                    <a:pt x="383" y="1859"/>
                  </a:lnTo>
                  <a:lnTo>
                    <a:pt x="1445" y="347"/>
                  </a:lnTo>
                  <a:cubicBezTo>
                    <a:pt x="1493" y="280"/>
                    <a:pt x="1522" y="213"/>
                    <a:pt x="1541" y="146"/>
                  </a:cubicBezTo>
                  <a:cubicBezTo>
                    <a:pt x="1424" y="47"/>
                    <a:pt x="1283" y="0"/>
                    <a:pt x="1145" y="0"/>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p:nvPr/>
          </p:nvSpPr>
          <p:spPr>
            <a:xfrm>
              <a:off x="2282930" y="4552658"/>
              <a:ext cx="54805" cy="65808"/>
            </a:xfrm>
            <a:custGeom>
              <a:rect b="b" l="l" r="r" t="t"/>
              <a:pathLst>
                <a:path extrusionOk="0" h="2506" w="2087">
                  <a:moveTo>
                    <a:pt x="1292" y="1"/>
                  </a:moveTo>
                  <a:lnTo>
                    <a:pt x="221" y="1513"/>
                  </a:lnTo>
                  <a:cubicBezTo>
                    <a:pt x="0" y="1819"/>
                    <a:pt x="96" y="2240"/>
                    <a:pt x="422" y="2422"/>
                  </a:cubicBezTo>
                  <a:cubicBezTo>
                    <a:pt x="520" y="2479"/>
                    <a:pt x="628" y="2506"/>
                    <a:pt x="734" y="2506"/>
                  </a:cubicBezTo>
                  <a:cubicBezTo>
                    <a:pt x="969" y="2506"/>
                    <a:pt x="1197" y="2375"/>
                    <a:pt x="1302" y="2145"/>
                  </a:cubicBezTo>
                  <a:lnTo>
                    <a:pt x="2087" y="460"/>
                  </a:lnTo>
                  <a:lnTo>
                    <a:pt x="12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
            <p:cNvSpPr/>
            <p:nvPr/>
          </p:nvSpPr>
          <p:spPr>
            <a:xfrm>
              <a:off x="2300026" y="4558960"/>
              <a:ext cx="37709" cy="54542"/>
            </a:xfrm>
            <a:custGeom>
              <a:rect b="b" l="l" r="r" t="t"/>
              <a:pathLst>
                <a:path extrusionOk="0" h="2077" w="1436">
                  <a:moveTo>
                    <a:pt x="1053" y="0"/>
                  </a:moveTo>
                  <a:lnTo>
                    <a:pt x="249" y="1139"/>
                  </a:lnTo>
                  <a:cubicBezTo>
                    <a:pt x="0" y="1464"/>
                    <a:pt x="134" y="1943"/>
                    <a:pt x="527" y="2077"/>
                  </a:cubicBezTo>
                  <a:cubicBezTo>
                    <a:pt x="574" y="2029"/>
                    <a:pt x="622" y="1972"/>
                    <a:pt x="651" y="1905"/>
                  </a:cubicBezTo>
                  <a:lnTo>
                    <a:pt x="1436" y="220"/>
                  </a:lnTo>
                  <a:lnTo>
                    <a:pt x="1053" y="0"/>
                  </a:ln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7"/>
            <p:cNvSpPr/>
            <p:nvPr/>
          </p:nvSpPr>
          <p:spPr>
            <a:xfrm>
              <a:off x="2282930" y="4289349"/>
              <a:ext cx="54805" cy="66070"/>
            </a:xfrm>
            <a:custGeom>
              <a:rect b="b" l="l" r="r" t="t"/>
              <a:pathLst>
                <a:path extrusionOk="0" h="2516" w="2087">
                  <a:moveTo>
                    <a:pt x="733" y="1"/>
                  </a:moveTo>
                  <a:cubicBezTo>
                    <a:pt x="627" y="1"/>
                    <a:pt x="520" y="28"/>
                    <a:pt x="422" y="84"/>
                  </a:cubicBezTo>
                  <a:cubicBezTo>
                    <a:pt x="96" y="266"/>
                    <a:pt x="0" y="687"/>
                    <a:pt x="221" y="994"/>
                  </a:cubicBezTo>
                  <a:lnTo>
                    <a:pt x="1292" y="2515"/>
                  </a:lnTo>
                  <a:lnTo>
                    <a:pt x="2087" y="2056"/>
                  </a:lnTo>
                  <a:lnTo>
                    <a:pt x="1302" y="371"/>
                  </a:lnTo>
                  <a:cubicBezTo>
                    <a:pt x="1196" y="134"/>
                    <a:pt x="968" y="1"/>
                    <a:pt x="7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
            <p:cNvSpPr/>
            <p:nvPr/>
          </p:nvSpPr>
          <p:spPr>
            <a:xfrm>
              <a:off x="2300026" y="4294312"/>
              <a:ext cx="37709" cy="54805"/>
            </a:xfrm>
            <a:custGeom>
              <a:rect b="b" l="l" r="r" t="t"/>
              <a:pathLst>
                <a:path extrusionOk="0" h="2087" w="1436">
                  <a:moveTo>
                    <a:pt x="527" y="1"/>
                  </a:moveTo>
                  <a:cubicBezTo>
                    <a:pt x="134" y="144"/>
                    <a:pt x="0" y="623"/>
                    <a:pt x="249" y="948"/>
                  </a:cubicBezTo>
                  <a:lnTo>
                    <a:pt x="1053" y="2087"/>
                  </a:lnTo>
                  <a:lnTo>
                    <a:pt x="1436" y="1867"/>
                  </a:lnTo>
                  <a:lnTo>
                    <a:pt x="651" y="182"/>
                  </a:lnTo>
                  <a:cubicBezTo>
                    <a:pt x="622" y="115"/>
                    <a:pt x="574" y="58"/>
                    <a:pt x="527"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
            <p:cNvSpPr/>
            <p:nvPr/>
          </p:nvSpPr>
          <p:spPr>
            <a:xfrm>
              <a:off x="2437497" y="4552658"/>
              <a:ext cx="54542" cy="65808"/>
            </a:xfrm>
            <a:custGeom>
              <a:rect b="b" l="l" r="r" t="t"/>
              <a:pathLst>
                <a:path extrusionOk="0" h="2506" w="2077">
                  <a:moveTo>
                    <a:pt x="804" y="1"/>
                  </a:moveTo>
                  <a:lnTo>
                    <a:pt x="0" y="460"/>
                  </a:lnTo>
                  <a:lnTo>
                    <a:pt x="785" y="2145"/>
                  </a:lnTo>
                  <a:cubicBezTo>
                    <a:pt x="890" y="2375"/>
                    <a:pt x="1118" y="2506"/>
                    <a:pt x="1352" y="2506"/>
                  </a:cubicBezTo>
                  <a:cubicBezTo>
                    <a:pt x="1459" y="2506"/>
                    <a:pt x="1567" y="2479"/>
                    <a:pt x="1665" y="2422"/>
                  </a:cubicBezTo>
                  <a:cubicBezTo>
                    <a:pt x="1991" y="2240"/>
                    <a:pt x="2077" y="1819"/>
                    <a:pt x="1866" y="1513"/>
                  </a:cubicBezTo>
                  <a:lnTo>
                    <a:pt x="8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a:off x="2448552" y="4552658"/>
              <a:ext cx="40493" cy="48791"/>
            </a:xfrm>
            <a:custGeom>
              <a:rect b="b" l="l" r="r" t="t"/>
              <a:pathLst>
                <a:path extrusionOk="0" h="1858" w="1542">
                  <a:moveTo>
                    <a:pt x="383" y="1"/>
                  </a:moveTo>
                  <a:lnTo>
                    <a:pt x="0" y="221"/>
                  </a:lnTo>
                  <a:lnTo>
                    <a:pt x="584" y="1484"/>
                  </a:lnTo>
                  <a:cubicBezTo>
                    <a:pt x="681" y="1721"/>
                    <a:pt x="913" y="1858"/>
                    <a:pt x="1150" y="1858"/>
                  </a:cubicBezTo>
                  <a:cubicBezTo>
                    <a:pt x="1287" y="1858"/>
                    <a:pt x="1425" y="1812"/>
                    <a:pt x="1541" y="1714"/>
                  </a:cubicBezTo>
                  <a:cubicBezTo>
                    <a:pt x="1522" y="1637"/>
                    <a:pt x="1493" y="1570"/>
                    <a:pt x="1445" y="1513"/>
                  </a:cubicBezTo>
                  <a:lnTo>
                    <a:pt x="383" y="1"/>
                  </a:ln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p:nvPr/>
          </p:nvSpPr>
          <p:spPr>
            <a:xfrm>
              <a:off x="2200238" y="4437482"/>
              <a:ext cx="66385" cy="33088"/>
            </a:xfrm>
            <a:custGeom>
              <a:rect b="b" l="l" r="r" t="t"/>
              <a:pathLst>
                <a:path extrusionOk="0" h="1260" w="2528">
                  <a:moveTo>
                    <a:pt x="625" y="0"/>
                  </a:moveTo>
                  <a:cubicBezTo>
                    <a:pt x="281" y="0"/>
                    <a:pt x="1" y="283"/>
                    <a:pt x="1" y="626"/>
                  </a:cubicBezTo>
                  <a:cubicBezTo>
                    <a:pt x="1" y="982"/>
                    <a:pt x="288" y="1259"/>
                    <a:pt x="638" y="1259"/>
                  </a:cubicBezTo>
                  <a:cubicBezTo>
                    <a:pt x="655" y="1259"/>
                    <a:pt x="673" y="1259"/>
                    <a:pt x="690" y="1257"/>
                  </a:cubicBezTo>
                  <a:lnTo>
                    <a:pt x="2527" y="1085"/>
                  </a:lnTo>
                  <a:lnTo>
                    <a:pt x="2527" y="166"/>
                  </a:lnTo>
                  <a:lnTo>
                    <a:pt x="690" y="4"/>
                  </a:lnTo>
                  <a:cubicBezTo>
                    <a:pt x="668" y="1"/>
                    <a:pt x="646" y="0"/>
                    <a:pt x="6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p:nvPr/>
          </p:nvSpPr>
          <p:spPr>
            <a:xfrm>
              <a:off x="2212317" y="4437455"/>
              <a:ext cx="54306" cy="19537"/>
            </a:xfrm>
            <a:custGeom>
              <a:rect b="b" l="l" r="r" t="t"/>
              <a:pathLst>
                <a:path extrusionOk="0" h="744" w="2068">
                  <a:moveTo>
                    <a:pt x="168" y="1"/>
                  </a:moveTo>
                  <a:cubicBezTo>
                    <a:pt x="113" y="1"/>
                    <a:pt x="59" y="10"/>
                    <a:pt x="10" y="24"/>
                  </a:cubicBezTo>
                  <a:cubicBezTo>
                    <a:pt x="0" y="53"/>
                    <a:pt x="0" y="81"/>
                    <a:pt x="0" y="110"/>
                  </a:cubicBezTo>
                  <a:cubicBezTo>
                    <a:pt x="0" y="466"/>
                    <a:pt x="287" y="744"/>
                    <a:pt x="638" y="744"/>
                  </a:cubicBezTo>
                  <a:cubicBezTo>
                    <a:pt x="655" y="744"/>
                    <a:pt x="672" y="743"/>
                    <a:pt x="689" y="742"/>
                  </a:cubicBezTo>
                  <a:lnTo>
                    <a:pt x="2067" y="608"/>
                  </a:lnTo>
                  <a:lnTo>
                    <a:pt x="2067" y="167"/>
                  </a:lnTo>
                  <a:lnTo>
                    <a:pt x="230" y="5"/>
                  </a:lnTo>
                  <a:cubicBezTo>
                    <a:pt x="209" y="2"/>
                    <a:pt x="189" y="1"/>
                    <a:pt x="168"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
            <p:cNvSpPr/>
            <p:nvPr/>
          </p:nvSpPr>
          <p:spPr>
            <a:xfrm>
              <a:off x="2508346" y="4437482"/>
              <a:ext cx="66648" cy="33088"/>
            </a:xfrm>
            <a:custGeom>
              <a:rect b="b" l="l" r="r" t="t"/>
              <a:pathLst>
                <a:path extrusionOk="0" h="1260" w="2538">
                  <a:moveTo>
                    <a:pt x="1913" y="0"/>
                  </a:moveTo>
                  <a:cubicBezTo>
                    <a:pt x="1892" y="0"/>
                    <a:pt x="1870" y="1"/>
                    <a:pt x="1848" y="4"/>
                  </a:cubicBezTo>
                  <a:lnTo>
                    <a:pt x="1" y="166"/>
                  </a:lnTo>
                  <a:lnTo>
                    <a:pt x="1" y="1085"/>
                  </a:lnTo>
                  <a:lnTo>
                    <a:pt x="1848" y="1257"/>
                  </a:lnTo>
                  <a:cubicBezTo>
                    <a:pt x="1865" y="1259"/>
                    <a:pt x="1882" y="1259"/>
                    <a:pt x="1899" y="1259"/>
                  </a:cubicBezTo>
                  <a:cubicBezTo>
                    <a:pt x="2250" y="1259"/>
                    <a:pt x="2537" y="982"/>
                    <a:pt x="2537" y="626"/>
                  </a:cubicBezTo>
                  <a:cubicBezTo>
                    <a:pt x="2537" y="283"/>
                    <a:pt x="2257" y="0"/>
                    <a:pt x="191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7"/>
            <p:cNvSpPr/>
            <p:nvPr/>
          </p:nvSpPr>
          <p:spPr>
            <a:xfrm>
              <a:off x="2508346" y="4437455"/>
              <a:ext cx="54568" cy="19537"/>
            </a:xfrm>
            <a:custGeom>
              <a:rect b="b" l="l" r="r" t="t"/>
              <a:pathLst>
                <a:path extrusionOk="0" h="744" w="2078">
                  <a:moveTo>
                    <a:pt x="1908" y="1"/>
                  </a:moveTo>
                  <a:cubicBezTo>
                    <a:pt x="1888" y="1"/>
                    <a:pt x="1869" y="2"/>
                    <a:pt x="1848" y="5"/>
                  </a:cubicBezTo>
                  <a:lnTo>
                    <a:pt x="1" y="167"/>
                  </a:lnTo>
                  <a:lnTo>
                    <a:pt x="1" y="608"/>
                  </a:lnTo>
                  <a:lnTo>
                    <a:pt x="1389" y="742"/>
                  </a:lnTo>
                  <a:cubicBezTo>
                    <a:pt x="1406" y="743"/>
                    <a:pt x="1423" y="744"/>
                    <a:pt x="1440" y="744"/>
                  </a:cubicBezTo>
                  <a:cubicBezTo>
                    <a:pt x="1790" y="744"/>
                    <a:pt x="2078" y="466"/>
                    <a:pt x="2078" y="110"/>
                  </a:cubicBezTo>
                  <a:cubicBezTo>
                    <a:pt x="2078" y="81"/>
                    <a:pt x="2078" y="53"/>
                    <a:pt x="2068" y="24"/>
                  </a:cubicBezTo>
                  <a:cubicBezTo>
                    <a:pt x="2012" y="10"/>
                    <a:pt x="1961" y="1"/>
                    <a:pt x="1908"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
            <p:cNvSpPr/>
            <p:nvPr/>
          </p:nvSpPr>
          <p:spPr>
            <a:xfrm>
              <a:off x="2250762" y="4326979"/>
              <a:ext cx="263913" cy="253960"/>
            </a:xfrm>
            <a:custGeom>
              <a:rect b="b" l="l" r="r" t="t"/>
              <a:pathLst>
                <a:path extrusionOk="0" h="9671" w="10050">
                  <a:moveTo>
                    <a:pt x="5208" y="1153"/>
                  </a:moveTo>
                  <a:cubicBezTo>
                    <a:pt x="5685" y="1153"/>
                    <a:pt x="6165" y="1246"/>
                    <a:pt x="6623" y="1436"/>
                  </a:cubicBezTo>
                  <a:cubicBezTo>
                    <a:pt x="7992" y="2001"/>
                    <a:pt x="8891" y="3350"/>
                    <a:pt x="8891" y="4834"/>
                  </a:cubicBezTo>
                  <a:cubicBezTo>
                    <a:pt x="8891" y="6872"/>
                    <a:pt x="7245" y="8518"/>
                    <a:pt x="5207" y="8518"/>
                  </a:cubicBezTo>
                  <a:cubicBezTo>
                    <a:pt x="3723" y="8518"/>
                    <a:pt x="2374" y="7619"/>
                    <a:pt x="1809" y="6250"/>
                  </a:cubicBezTo>
                  <a:cubicBezTo>
                    <a:pt x="1235" y="4872"/>
                    <a:pt x="1551" y="3283"/>
                    <a:pt x="2604" y="2231"/>
                  </a:cubicBezTo>
                  <a:cubicBezTo>
                    <a:pt x="3307" y="1528"/>
                    <a:pt x="4249" y="1153"/>
                    <a:pt x="5208" y="1153"/>
                  </a:cubicBezTo>
                  <a:close/>
                  <a:moveTo>
                    <a:pt x="5207" y="1"/>
                  </a:moveTo>
                  <a:cubicBezTo>
                    <a:pt x="3254" y="1"/>
                    <a:pt x="1493" y="1187"/>
                    <a:pt x="747" y="2987"/>
                  </a:cubicBezTo>
                  <a:cubicBezTo>
                    <a:pt x="0" y="4795"/>
                    <a:pt x="412" y="6872"/>
                    <a:pt x="1800" y="8260"/>
                  </a:cubicBezTo>
                  <a:cubicBezTo>
                    <a:pt x="2721" y="9181"/>
                    <a:pt x="3959" y="9671"/>
                    <a:pt x="5216" y="9671"/>
                  </a:cubicBezTo>
                  <a:cubicBezTo>
                    <a:pt x="5839" y="9671"/>
                    <a:pt x="6467" y="9550"/>
                    <a:pt x="7063" y="9303"/>
                  </a:cubicBezTo>
                  <a:cubicBezTo>
                    <a:pt x="8872" y="8557"/>
                    <a:pt x="10049" y="6796"/>
                    <a:pt x="10049" y="4834"/>
                  </a:cubicBezTo>
                  <a:cubicBezTo>
                    <a:pt x="10049" y="2164"/>
                    <a:pt x="7886" y="1"/>
                    <a:pt x="520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
            <p:cNvSpPr/>
            <p:nvPr/>
          </p:nvSpPr>
          <p:spPr>
            <a:xfrm>
              <a:off x="2270116" y="4345073"/>
              <a:ext cx="226204" cy="217669"/>
            </a:xfrm>
            <a:custGeom>
              <a:rect b="b" l="l" r="r" t="t"/>
              <a:pathLst>
                <a:path extrusionOk="0" h="8289" w="8614">
                  <a:moveTo>
                    <a:pt x="4474" y="460"/>
                  </a:moveTo>
                  <a:cubicBezTo>
                    <a:pt x="4908" y="460"/>
                    <a:pt x="5341" y="537"/>
                    <a:pt x="5752" y="690"/>
                  </a:cubicBezTo>
                  <a:cubicBezTo>
                    <a:pt x="5886" y="747"/>
                    <a:pt x="5943" y="900"/>
                    <a:pt x="5877" y="1025"/>
                  </a:cubicBezTo>
                  <a:lnTo>
                    <a:pt x="4604" y="3236"/>
                  </a:lnTo>
                  <a:cubicBezTo>
                    <a:pt x="4833" y="3274"/>
                    <a:pt x="5053" y="3398"/>
                    <a:pt x="5197" y="3580"/>
                  </a:cubicBezTo>
                  <a:lnTo>
                    <a:pt x="6470" y="1379"/>
                  </a:lnTo>
                  <a:cubicBezTo>
                    <a:pt x="6516" y="1298"/>
                    <a:pt x="6594" y="1256"/>
                    <a:pt x="6673" y="1256"/>
                  </a:cubicBezTo>
                  <a:cubicBezTo>
                    <a:pt x="6725" y="1256"/>
                    <a:pt x="6778" y="1274"/>
                    <a:pt x="6824" y="1312"/>
                  </a:cubicBezTo>
                  <a:cubicBezTo>
                    <a:pt x="7503" y="1877"/>
                    <a:pt x="7953" y="2661"/>
                    <a:pt x="8106" y="3532"/>
                  </a:cubicBezTo>
                  <a:cubicBezTo>
                    <a:pt x="8126" y="3666"/>
                    <a:pt x="8020" y="3800"/>
                    <a:pt x="7877" y="3800"/>
                  </a:cubicBezTo>
                  <a:lnTo>
                    <a:pt x="5331" y="3800"/>
                  </a:lnTo>
                  <a:cubicBezTo>
                    <a:pt x="5417" y="4020"/>
                    <a:pt x="5417" y="4269"/>
                    <a:pt x="5331" y="4489"/>
                  </a:cubicBezTo>
                  <a:lnTo>
                    <a:pt x="7877" y="4489"/>
                  </a:lnTo>
                  <a:cubicBezTo>
                    <a:pt x="8020" y="4489"/>
                    <a:pt x="8126" y="4623"/>
                    <a:pt x="8106" y="4767"/>
                  </a:cubicBezTo>
                  <a:cubicBezTo>
                    <a:pt x="7953" y="5628"/>
                    <a:pt x="7503" y="6413"/>
                    <a:pt x="6824" y="6978"/>
                  </a:cubicBezTo>
                  <a:cubicBezTo>
                    <a:pt x="6778" y="7016"/>
                    <a:pt x="6724" y="7035"/>
                    <a:pt x="6670" y="7035"/>
                  </a:cubicBezTo>
                  <a:cubicBezTo>
                    <a:pt x="6592" y="7035"/>
                    <a:pt x="6516" y="6994"/>
                    <a:pt x="6470" y="6920"/>
                  </a:cubicBezTo>
                  <a:lnTo>
                    <a:pt x="5197" y="4709"/>
                  </a:lnTo>
                  <a:cubicBezTo>
                    <a:pt x="5053" y="4891"/>
                    <a:pt x="4833" y="5016"/>
                    <a:pt x="4604" y="5054"/>
                  </a:cubicBezTo>
                  <a:lnTo>
                    <a:pt x="5877" y="7265"/>
                  </a:lnTo>
                  <a:cubicBezTo>
                    <a:pt x="5943" y="7380"/>
                    <a:pt x="5886" y="7542"/>
                    <a:pt x="5752" y="7590"/>
                  </a:cubicBezTo>
                  <a:cubicBezTo>
                    <a:pt x="5341" y="7748"/>
                    <a:pt x="4908" y="7827"/>
                    <a:pt x="4474" y="7827"/>
                  </a:cubicBezTo>
                  <a:cubicBezTo>
                    <a:pt x="4041" y="7827"/>
                    <a:pt x="3608" y="7748"/>
                    <a:pt x="3197" y="7590"/>
                  </a:cubicBezTo>
                  <a:cubicBezTo>
                    <a:pt x="3063" y="7542"/>
                    <a:pt x="3005" y="7380"/>
                    <a:pt x="3072" y="7265"/>
                  </a:cubicBezTo>
                  <a:lnTo>
                    <a:pt x="4355" y="5054"/>
                  </a:lnTo>
                  <a:cubicBezTo>
                    <a:pt x="4116" y="5016"/>
                    <a:pt x="3905" y="4891"/>
                    <a:pt x="3752" y="4709"/>
                  </a:cubicBezTo>
                  <a:lnTo>
                    <a:pt x="2479" y="6911"/>
                  </a:lnTo>
                  <a:cubicBezTo>
                    <a:pt x="2432" y="6987"/>
                    <a:pt x="2353" y="7027"/>
                    <a:pt x="2272" y="7027"/>
                  </a:cubicBezTo>
                  <a:cubicBezTo>
                    <a:pt x="2221" y="7027"/>
                    <a:pt x="2169" y="7011"/>
                    <a:pt x="2125" y="6978"/>
                  </a:cubicBezTo>
                  <a:cubicBezTo>
                    <a:pt x="1445" y="6413"/>
                    <a:pt x="996" y="5628"/>
                    <a:pt x="852" y="4757"/>
                  </a:cubicBezTo>
                  <a:cubicBezTo>
                    <a:pt x="823" y="4623"/>
                    <a:pt x="929" y="4489"/>
                    <a:pt x="1072" y="4489"/>
                  </a:cubicBezTo>
                  <a:lnTo>
                    <a:pt x="3627" y="4489"/>
                  </a:lnTo>
                  <a:cubicBezTo>
                    <a:pt x="3532" y="4269"/>
                    <a:pt x="3532" y="4020"/>
                    <a:pt x="3627" y="3800"/>
                  </a:cubicBezTo>
                  <a:lnTo>
                    <a:pt x="1072" y="3800"/>
                  </a:lnTo>
                  <a:cubicBezTo>
                    <a:pt x="929" y="3800"/>
                    <a:pt x="814" y="3666"/>
                    <a:pt x="843" y="3523"/>
                  </a:cubicBezTo>
                  <a:cubicBezTo>
                    <a:pt x="996" y="2652"/>
                    <a:pt x="1445" y="1867"/>
                    <a:pt x="2125" y="1312"/>
                  </a:cubicBezTo>
                  <a:cubicBezTo>
                    <a:pt x="2171" y="1273"/>
                    <a:pt x="2225" y="1255"/>
                    <a:pt x="2278" y="1255"/>
                  </a:cubicBezTo>
                  <a:cubicBezTo>
                    <a:pt x="2357" y="1255"/>
                    <a:pt x="2433" y="1295"/>
                    <a:pt x="2479" y="1369"/>
                  </a:cubicBezTo>
                  <a:lnTo>
                    <a:pt x="3752" y="3580"/>
                  </a:lnTo>
                  <a:cubicBezTo>
                    <a:pt x="3895" y="3389"/>
                    <a:pt x="4116" y="3264"/>
                    <a:pt x="4345" y="3236"/>
                  </a:cubicBezTo>
                  <a:lnTo>
                    <a:pt x="3072" y="1025"/>
                  </a:lnTo>
                  <a:cubicBezTo>
                    <a:pt x="3005" y="900"/>
                    <a:pt x="3063" y="747"/>
                    <a:pt x="3197" y="690"/>
                  </a:cubicBezTo>
                  <a:cubicBezTo>
                    <a:pt x="3608" y="537"/>
                    <a:pt x="4041" y="460"/>
                    <a:pt x="4474" y="460"/>
                  </a:cubicBezTo>
                  <a:close/>
                  <a:moveTo>
                    <a:pt x="4470" y="1"/>
                  </a:moveTo>
                  <a:cubicBezTo>
                    <a:pt x="2795" y="1"/>
                    <a:pt x="1283" y="1015"/>
                    <a:pt x="642" y="2566"/>
                  </a:cubicBezTo>
                  <a:cubicBezTo>
                    <a:pt x="0" y="4106"/>
                    <a:pt x="354" y="5896"/>
                    <a:pt x="1541" y="7073"/>
                  </a:cubicBezTo>
                  <a:cubicBezTo>
                    <a:pt x="2335" y="7867"/>
                    <a:pt x="3394" y="8288"/>
                    <a:pt x="4473" y="8288"/>
                  </a:cubicBezTo>
                  <a:cubicBezTo>
                    <a:pt x="5007" y="8288"/>
                    <a:pt x="5545" y="8185"/>
                    <a:pt x="6058" y="7973"/>
                  </a:cubicBezTo>
                  <a:cubicBezTo>
                    <a:pt x="7609" y="7332"/>
                    <a:pt x="8614" y="5820"/>
                    <a:pt x="8614" y="4145"/>
                  </a:cubicBezTo>
                  <a:cubicBezTo>
                    <a:pt x="8614" y="1857"/>
                    <a:pt x="6767" y="1"/>
                    <a:pt x="44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7"/>
            <p:cNvSpPr/>
            <p:nvPr/>
          </p:nvSpPr>
          <p:spPr>
            <a:xfrm>
              <a:off x="2390990" y="4408412"/>
              <a:ext cx="28177" cy="30934"/>
            </a:xfrm>
            <a:custGeom>
              <a:rect b="b" l="l" r="r" t="t"/>
              <a:pathLst>
                <a:path extrusionOk="0" h="1178" w="1073">
                  <a:moveTo>
                    <a:pt x="479" y="1"/>
                  </a:moveTo>
                  <a:lnTo>
                    <a:pt x="1" y="824"/>
                  </a:lnTo>
                  <a:cubicBezTo>
                    <a:pt x="230" y="862"/>
                    <a:pt x="450" y="986"/>
                    <a:pt x="594" y="1178"/>
                  </a:cubicBezTo>
                  <a:lnTo>
                    <a:pt x="1073" y="345"/>
                  </a:lnTo>
                  <a:cubicBezTo>
                    <a:pt x="900" y="192"/>
                    <a:pt x="690" y="77"/>
                    <a:pt x="4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p:nvPr/>
          </p:nvSpPr>
          <p:spPr>
            <a:xfrm>
              <a:off x="2390990" y="4468731"/>
              <a:ext cx="28177" cy="30934"/>
            </a:xfrm>
            <a:custGeom>
              <a:rect b="b" l="l" r="r" t="t"/>
              <a:pathLst>
                <a:path extrusionOk="0" h="1178" w="1073">
                  <a:moveTo>
                    <a:pt x="594" y="0"/>
                  </a:moveTo>
                  <a:cubicBezTo>
                    <a:pt x="450" y="192"/>
                    <a:pt x="230" y="316"/>
                    <a:pt x="1" y="345"/>
                  </a:cubicBezTo>
                  <a:lnTo>
                    <a:pt x="479" y="1178"/>
                  </a:lnTo>
                  <a:cubicBezTo>
                    <a:pt x="690" y="1101"/>
                    <a:pt x="900" y="986"/>
                    <a:pt x="1073" y="833"/>
                  </a:cubicBezTo>
                  <a:lnTo>
                    <a:pt x="59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
            <p:cNvSpPr/>
            <p:nvPr/>
          </p:nvSpPr>
          <p:spPr>
            <a:xfrm>
              <a:off x="2410081" y="4444861"/>
              <a:ext cx="26181" cy="18119"/>
            </a:xfrm>
            <a:custGeom>
              <a:rect b="b" l="l" r="r" t="t"/>
              <a:pathLst>
                <a:path extrusionOk="0" h="690" w="997">
                  <a:moveTo>
                    <a:pt x="1" y="0"/>
                  </a:moveTo>
                  <a:cubicBezTo>
                    <a:pt x="39" y="115"/>
                    <a:pt x="68" y="230"/>
                    <a:pt x="68" y="345"/>
                  </a:cubicBezTo>
                  <a:cubicBezTo>
                    <a:pt x="68" y="469"/>
                    <a:pt x="39" y="584"/>
                    <a:pt x="1" y="689"/>
                  </a:cubicBezTo>
                  <a:lnTo>
                    <a:pt x="958" y="689"/>
                  </a:lnTo>
                  <a:cubicBezTo>
                    <a:pt x="996" y="469"/>
                    <a:pt x="996" y="230"/>
                    <a:pt x="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7"/>
            <p:cNvSpPr/>
            <p:nvPr/>
          </p:nvSpPr>
          <p:spPr>
            <a:xfrm>
              <a:off x="2338969" y="4444861"/>
              <a:ext cx="26155" cy="18119"/>
            </a:xfrm>
            <a:custGeom>
              <a:rect b="b" l="l" r="r" t="t"/>
              <a:pathLst>
                <a:path extrusionOk="0" h="690" w="996">
                  <a:moveTo>
                    <a:pt x="39" y="0"/>
                  </a:moveTo>
                  <a:cubicBezTo>
                    <a:pt x="1" y="230"/>
                    <a:pt x="1" y="460"/>
                    <a:pt x="39" y="689"/>
                  </a:cubicBezTo>
                  <a:lnTo>
                    <a:pt x="996" y="689"/>
                  </a:lnTo>
                  <a:cubicBezTo>
                    <a:pt x="958" y="584"/>
                    <a:pt x="929" y="469"/>
                    <a:pt x="929" y="345"/>
                  </a:cubicBezTo>
                  <a:cubicBezTo>
                    <a:pt x="929" y="230"/>
                    <a:pt x="958" y="115"/>
                    <a:pt x="9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7"/>
            <p:cNvSpPr/>
            <p:nvPr/>
          </p:nvSpPr>
          <p:spPr>
            <a:xfrm>
              <a:off x="2356065" y="4408412"/>
              <a:ext cx="28177" cy="30934"/>
            </a:xfrm>
            <a:custGeom>
              <a:rect b="b" l="l" r="r" t="t"/>
              <a:pathLst>
                <a:path extrusionOk="0" h="1178" w="1073">
                  <a:moveTo>
                    <a:pt x="594" y="1"/>
                  </a:moveTo>
                  <a:cubicBezTo>
                    <a:pt x="374" y="77"/>
                    <a:pt x="173" y="192"/>
                    <a:pt x="0" y="345"/>
                  </a:cubicBezTo>
                  <a:lnTo>
                    <a:pt x="479" y="1178"/>
                  </a:lnTo>
                  <a:cubicBezTo>
                    <a:pt x="622" y="986"/>
                    <a:pt x="833" y="862"/>
                    <a:pt x="1072" y="824"/>
                  </a:cubicBezTo>
                  <a:lnTo>
                    <a:pt x="5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7"/>
            <p:cNvSpPr/>
            <p:nvPr/>
          </p:nvSpPr>
          <p:spPr>
            <a:xfrm>
              <a:off x="2356065" y="4468731"/>
              <a:ext cx="28177" cy="30934"/>
            </a:xfrm>
            <a:custGeom>
              <a:rect b="b" l="l" r="r" t="t"/>
              <a:pathLst>
                <a:path extrusionOk="0" h="1178" w="1073">
                  <a:moveTo>
                    <a:pt x="479" y="0"/>
                  </a:moveTo>
                  <a:lnTo>
                    <a:pt x="0" y="833"/>
                  </a:lnTo>
                  <a:cubicBezTo>
                    <a:pt x="173" y="986"/>
                    <a:pt x="374" y="1101"/>
                    <a:pt x="594" y="1178"/>
                  </a:cubicBezTo>
                  <a:lnTo>
                    <a:pt x="1072" y="345"/>
                  </a:lnTo>
                  <a:cubicBezTo>
                    <a:pt x="833" y="316"/>
                    <a:pt x="622" y="192"/>
                    <a:pt x="4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7"/>
            <p:cNvSpPr/>
            <p:nvPr/>
          </p:nvSpPr>
          <p:spPr>
            <a:xfrm>
              <a:off x="2338969" y="4417708"/>
              <a:ext cx="84977" cy="72583"/>
            </a:xfrm>
            <a:custGeom>
              <a:rect b="b" l="l" r="r" t="t"/>
              <a:pathLst>
                <a:path extrusionOk="0" h="2764" w="3236">
                  <a:moveTo>
                    <a:pt x="1850" y="919"/>
                  </a:moveTo>
                  <a:cubicBezTo>
                    <a:pt x="2089" y="919"/>
                    <a:pt x="2317" y="1101"/>
                    <a:pt x="2317" y="1379"/>
                  </a:cubicBezTo>
                  <a:cubicBezTo>
                    <a:pt x="2307" y="1637"/>
                    <a:pt x="2106" y="1838"/>
                    <a:pt x="1848" y="1838"/>
                  </a:cubicBezTo>
                  <a:lnTo>
                    <a:pt x="1848" y="1848"/>
                  </a:lnTo>
                  <a:cubicBezTo>
                    <a:pt x="1436" y="1848"/>
                    <a:pt x="1235" y="1350"/>
                    <a:pt x="1522" y="1053"/>
                  </a:cubicBezTo>
                  <a:cubicBezTo>
                    <a:pt x="1618" y="960"/>
                    <a:pt x="1736" y="919"/>
                    <a:pt x="1850" y="919"/>
                  </a:cubicBezTo>
                  <a:close/>
                  <a:moveTo>
                    <a:pt x="1848" y="1"/>
                  </a:moveTo>
                  <a:cubicBezTo>
                    <a:pt x="623" y="1"/>
                    <a:pt x="1" y="1494"/>
                    <a:pt x="871" y="2355"/>
                  </a:cubicBezTo>
                  <a:cubicBezTo>
                    <a:pt x="1154" y="2637"/>
                    <a:pt x="1501" y="2764"/>
                    <a:pt x="1842" y="2764"/>
                  </a:cubicBezTo>
                  <a:cubicBezTo>
                    <a:pt x="2553" y="2764"/>
                    <a:pt x="3235" y="2213"/>
                    <a:pt x="3235" y="1379"/>
                  </a:cubicBezTo>
                  <a:cubicBezTo>
                    <a:pt x="3235" y="623"/>
                    <a:pt x="2613" y="1"/>
                    <a:pt x="18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7"/>
            <p:cNvSpPr/>
            <p:nvPr/>
          </p:nvSpPr>
          <p:spPr>
            <a:xfrm>
              <a:off x="2355303" y="4429787"/>
              <a:ext cx="56564" cy="48423"/>
            </a:xfrm>
            <a:custGeom>
              <a:rect b="b" l="l" r="r" t="t"/>
              <a:pathLst>
                <a:path extrusionOk="0" h="1844" w="2154">
                  <a:moveTo>
                    <a:pt x="1228" y="459"/>
                  </a:moveTo>
                  <a:cubicBezTo>
                    <a:pt x="1467" y="459"/>
                    <a:pt x="1695" y="641"/>
                    <a:pt x="1695" y="919"/>
                  </a:cubicBezTo>
                  <a:cubicBezTo>
                    <a:pt x="1685" y="1177"/>
                    <a:pt x="1484" y="1378"/>
                    <a:pt x="1226" y="1378"/>
                  </a:cubicBezTo>
                  <a:lnTo>
                    <a:pt x="1226" y="1388"/>
                  </a:lnTo>
                  <a:cubicBezTo>
                    <a:pt x="814" y="1388"/>
                    <a:pt x="613" y="890"/>
                    <a:pt x="900" y="593"/>
                  </a:cubicBezTo>
                  <a:cubicBezTo>
                    <a:pt x="996" y="500"/>
                    <a:pt x="1114" y="459"/>
                    <a:pt x="1228" y="459"/>
                  </a:cubicBezTo>
                  <a:close/>
                  <a:moveTo>
                    <a:pt x="1226" y="0"/>
                  </a:moveTo>
                  <a:cubicBezTo>
                    <a:pt x="412" y="0"/>
                    <a:pt x="1" y="995"/>
                    <a:pt x="575" y="1570"/>
                  </a:cubicBezTo>
                  <a:cubicBezTo>
                    <a:pt x="764" y="1759"/>
                    <a:pt x="996" y="1843"/>
                    <a:pt x="1224" y="1843"/>
                  </a:cubicBezTo>
                  <a:cubicBezTo>
                    <a:pt x="1699" y="1843"/>
                    <a:pt x="2154" y="1475"/>
                    <a:pt x="2154" y="919"/>
                  </a:cubicBezTo>
                  <a:cubicBezTo>
                    <a:pt x="2154" y="412"/>
                    <a:pt x="1742" y="0"/>
                    <a:pt x="122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250" name="Shape 250"/>
        <p:cNvGrpSpPr/>
        <p:nvPr/>
      </p:nvGrpSpPr>
      <p:grpSpPr>
        <a:xfrm>
          <a:off x="0" y="0"/>
          <a:ext cx="0" cy="0"/>
          <a:chOff x="0" y="0"/>
          <a:chExt cx="0" cy="0"/>
        </a:xfrm>
      </p:grpSpPr>
      <p:sp>
        <p:nvSpPr>
          <p:cNvPr id="251" name="Google Shape;251;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2" name="Google Shape;252;p18"/>
          <p:cNvSpPr txBox="1"/>
          <p:nvPr>
            <p:ph idx="1" type="subTitle"/>
          </p:nvPr>
        </p:nvSpPr>
        <p:spPr>
          <a:xfrm>
            <a:off x="3387225" y="1219600"/>
            <a:ext cx="4614600" cy="803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53" name="Google Shape;253;p18"/>
          <p:cNvSpPr txBox="1"/>
          <p:nvPr>
            <p:ph idx="2" type="subTitle"/>
          </p:nvPr>
        </p:nvSpPr>
        <p:spPr>
          <a:xfrm>
            <a:off x="3387125" y="2439225"/>
            <a:ext cx="4614600" cy="803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54" name="Google Shape;254;p18"/>
          <p:cNvSpPr txBox="1"/>
          <p:nvPr>
            <p:ph idx="3" type="subTitle"/>
          </p:nvPr>
        </p:nvSpPr>
        <p:spPr>
          <a:xfrm>
            <a:off x="3387225" y="3658850"/>
            <a:ext cx="4614600" cy="8037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55" name="Google Shape;255;p18"/>
          <p:cNvSpPr txBox="1"/>
          <p:nvPr>
            <p:ph idx="4" type="subTitle"/>
          </p:nvPr>
        </p:nvSpPr>
        <p:spPr>
          <a:xfrm>
            <a:off x="1876613" y="1219600"/>
            <a:ext cx="1510500" cy="803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56" name="Google Shape;256;p18"/>
          <p:cNvSpPr txBox="1"/>
          <p:nvPr>
            <p:ph idx="5" type="subTitle"/>
          </p:nvPr>
        </p:nvSpPr>
        <p:spPr>
          <a:xfrm>
            <a:off x="1876613" y="2439225"/>
            <a:ext cx="1510500" cy="803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57" name="Google Shape;257;p18"/>
          <p:cNvSpPr txBox="1"/>
          <p:nvPr>
            <p:ph idx="6" type="subTitle"/>
          </p:nvPr>
        </p:nvSpPr>
        <p:spPr>
          <a:xfrm>
            <a:off x="1876613" y="3658850"/>
            <a:ext cx="1510500" cy="803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258" name="Google Shape;258;p18"/>
          <p:cNvSpPr/>
          <p:nvPr/>
        </p:nvSpPr>
        <p:spPr>
          <a:xfrm>
            <a:off x="-149398" y="4540002"/>
            <a:ext cx="869400" cy="869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a:off x="8520420" y="-54092"/>
            <a:ext cx="1717800" cy="1717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18"/>
          <p:cNvGrpSpPr/>
          <p:nvPr/>
        </p:nvGrpSpPr>
        <p:grpSpPr>
          <a:xfrm>
            <a:off x="8324883" y="-54108"/>
            <a:ext cx="914166" cy="914239"/>
            <a:chOff x="-154911" y="1978771"/>
            <a:chExt cx="1408142" cy="1408038"/>
          </a:xfrm>
        </p:grpSpPr>
        <p:sp>
          <p:nvSpPr>
            <p:cNvPr id="261" name="Google Shape;261;p18"/>
            <p:cNvSpPr/>
            <p:nvPr/>
          </p:nvSpPr>
          <p:spPr>
            <a:xfrm>
              <a:off x="-77424" y="2056197"/>
              <a:ext cx="1253170" cy="1253117"/>
            </a:xfrm>
            <a:custGeom>
              <a:rect b="b" l="l" r="r" t="t"/>
              <a:pathLst>
                <a:path extrusionOk="0" h="20992" w="20992">
                  <a:moveTo>
                    <a:pt x="19741" y="7037"/>
                  </a:moveTo>
                  <a:cubicBezTo>
                    <a:pt x="19682" y="6871"/>
                    <a:pt x="19765" y="6692"/>
                    <a:pt x="19932" y="6633"/>
                  </a:cubicBezTo>
                  <a:cubicBezTo>
                    <a:pt x="20087" y="6573"/>
                    <a:pt x="20265" y="6656"/>
                    <a:pt x="20325" y="6811"/>
                  </a:cubicBezTo>
                  <a:cubicBezTo>
                    <a:pt x="20551" y="7395"/>
                    <a:pt x="20718" y="8002"/>
                    <a:pt x="20825" y="8621"/>
                  </a:cubicBezTo>
                  <a:cubicBezTo>
                    <a:pt x="20932" y="9240"/>
                    <a:pt x="20991" y="9859"/>
                    <a:pt x="20991" y="10502"/>
                  </a:cubicBezTo>
                  <a:cubicBezTo>
                    <a:pt x="20991" y="10669"/>
                    <a:pt x="20849" y="10812"/>
                    <a:pt x="20682" y="10812"/>
                  </a:cubicBezTo>
                  <a:cubicBezTo>
                    <a:pt x="20503" y="10812"/>
                    <a:pt x="20360" y="10669"/>
                    <a:pt x="20360" y="10502"/>
                  </a:cubicBezTo>
                  <a:cubicBezTo>
                    <a:pt x="20360" y="9895"/>
                    <a:pt x="20313" y="9300"/>
                    <a:pt x="20206" y="8740"/>
                  </a:cubicBezTo>
                  <a:cubicBezTo>
                    <a:pt x="20099" y="8145"/>
                    <a:pt x="19944" y="7585"/>
                    <a:pt x="19741" y="7037"/>
                  </a:cubicBezTo>
                  <a:lnTo>
                    <a:pt x="19741" y="7037"/>
                  </a:lnTo>
                  <a:close/>
                  <a:moveTo>
                    <a:pt x="15384" y="19075"/>
                  </a:moveTo>
                  <a:cubicBezTo>
                    <a:pt x="15538" y="18991"/>
                    <a:pt x="15729" y="19039"/>
                    <a:pt x="15812" y="19194"/>
                  </a:cubicBezTo>
                  <a:cubicBezTo>
                    <a:pt x="15896" y="19337"/>
                    <a:pt x="15848" y="19539"/>
                    <a:pt x="15693" y="19622"/>
                  </a:cubicBezTo>
                  <a:cubicBezTo>
                    <a:pt x="15598" y="19682"/>
                    <a:pt x="15491" y="19729"/>
                    <a:pt x="15396" y="19789"/>
                  </a:cubicBezTo>
                  <a:cubicBezTo>
                    <a:pt x="15288" y="19837"/>
                    <a:pt x="15193" y="19896"/>
                    <a:pt x="15098" y="19932"/>
                  </a:cubicBezTo>
                  <a:cubicBezTo>
                    <a:pt x="14943" y="20015"/>
                    <a:pt x="14753" y="19944"/>
                    <a:pt x="14669" y="19789"/>
                  </a:cubicBezTo>
                  <a:cubicBezTo>
                    <a:pt x="14598" y="19634"/>
                    <a:pt x="14669" y="19444"/>
                    <a:pt x="14824" y="19372"/>
                  </a:cubicBezTo>
                  <a:cubicBezTo>
                    <a:pt x="14919" y="19325"/>
                    <a:pt x="15015" y="19277"/>
                    <a:pt x="15110" y="19229"/>
                  </a:cubicBezTo>
                  <a:cubicBezTo>
                    <a:pt x="15205" y="19170"/>
                    <a:pt x="15300" y="19122"/>
                    <a:pt x="15384" y="19075"/>
                  </a:cubicBezTo>
                  <a:close/>
                  <a:moveTo>
                    <a:pt x="13383" y="19932"/>
                  </a:moveTo>
                  <a:cubicBezTo>
                    <a:pt x="13550" y="19884"/>
                    <a:pt x="13729" y="19979"/>
                    <a:pt x="13776" y="20146"/>
                  </a:cubicBezTo>
                  <a:cubicBezTo>
                    <a:pt x="13824" y="20313"/>
                    <a:pt x="13729" y="20491"/>
                    <a:pt x="13562" y="20539"/>
                  </a:cubicBezTo>
                  <a:cubicBezTo>
                    <a:pt x="13074" y="20694"/>
                    <a:pt x="12562" y="20801"/>
                    <a:pt x="12050" y="20884"/>
                  </a:cubicBezTo>
                  <a:cubicBezTo>
                    <a:pt x="11538" y="20956"/>
                    <a:pt x="11026" y="20991"/>
                    <a:pt x="10502" y="20991"/>
                  </a:cubicBezTo>
                  <a:cubicBezTo>
                    <a:pt x="10323" y="20991"/>
                    <a:pt x="10181" y="20849"/>
                    <a:pt x="10181" y="20682"/>
                  </a:cubicBezTo>
                  <a:cubicBezTo>
                    <a:pt x="10181" y="20503"/>
                    <a:pt x="10323" y="20360"/>
                    <a:pt x="10502" y="20360"/>
                  </a:cubicBezTo>
                  <a:cubicBezTo>
                    <a:pt x="10990" y="20360"/>
                    <a:pt x="11478" y="20325"/>
                    <a:pt x="11955" y="20253"/>
                  </a:cubicBezTo>
                  <a:cubicBezTo>
                    <a:pt x="12455" y="20182"/>
                    <a:pt x="12931" y="20075"/>
                    <a:pt x="13383" y="19932"/>
                  </a:cubicBezTo>
                  <a:lnTo>
                    <a:pt x="13383" y="19932"/>
                  </a:lnTo>
                  <a:close/>
                  <a:moveTo>
                    <a:pt x="1299" y="14086"/>
                  </a:moveTo>
                  <a:cubicBezTo>
                    <a:pt x="1358" y="14241"/>
                    <a:pt x="1287" y="14419"/>
                    <a:pt x="1120" y="14491"/>
                  </a:cubicBezTo>
                  <a:cubicBezTo>
                    <a:pt x="953" y="14550"/>
                    <a:pt x="775" y="14467"/>
                    <a:pt x="715" y="14312"/>
                  </a:cubicBezTo>
                  <a:cubicBezTo>
                    <a:pt x="679" y="14229"/>
                    <a:pt x="656" y="14157"/>
                    <a:pt x="632" y="14086"/>
                  </a:cubicBezTo>
                  <a:cubicBezTo>
                    <a:pt x="608" y="14003"/>
                    <a:pt x="572" y="13931"/>
                    <a:pt x="548" y="13848"/>
                  </a:cubicBezTo>
                  <a:cubicBezTo>
                    <a:pt x="501" y="13681"/>
                    <a:pt x="584" y="13514"/>
                    <a:pt x="751" y="13455"/>
                  </a:cubicBezTo>
                  <a:cubicBezTo>
                    <a:pt x="906" y="13395"/>
                    <a:pt x="1084" y="13491"/>
                    <a:pt x="1144" y="13657"/>
                  </a:cubicBezTo>
                  <a:cubicBezTo>
                    <a:pt x="1168" y="13717"/>
                    <a:pt x="1191" y="13788"/>
                    <a:pt x="1215" y="13872"/>
                  </a:cubicBezTo>
                  <a:cubicBezTo>
                    <a:pt x="1251" y="13943"/>
                    <a:pt x="1275" y="14014"/>
                    <a:pt x="1299" y="14086"/>
                  </a:cubicBezTo>
                  <a:lnTo>
                    <a:pt x="1299" y="14086"/>
                  </a:lnTo>
                  <a:close/>
                  <a:moveTo>
                    <a:pt x="894" y="12776"/>
                  </a:moveTo>
                  <a:cubicBezTo>
                    <a:pt x="929" y="12943"/>
                    <a:pt x="834" y="13110"/>
                    <a:pt x="656" y="13157"/>
                  </a:cubicBezTo>
                  <a:cubicBezTo>
                    <a:pt x="489" y="13193"/>
                    <a:pt x="322" y="13086"/>
                    <a:pt x="287" y="12919"/>
                  </a:cubicBezTo>
                  <a:cubicBezTo>
                    <a:pt x="191" y="12526"/>
                    <a:pt x="120" y="12121"/>
                    <a:pt x="72" y="11717"/>
                  </a:cubicBezTo>
                  <a:cubicBezTo>
                    <a:pt x="25" y="11312"/>
                    <a:pt x="1" y="10907"/>
                    <a:pt x="1" y="10502"/>
                  </a:cubicBezTo>
                  <a:cubicBezTo>
                    <a:pt x="1" y="10323"/>
                    <a:pt x="144" y="10181"/>
                    <a:pt x="322" y="10181"/>
                  </a:cubicBezTo>
                  <a:cubicBezTo>
                    <a:pt x="489" y="10181"/>
                    <a:pt x="632" y="10323"/>
                    <a:pt x="632" y="10502"/>
                  </a:cubicBezTo>
                  <a:cubicBezTo>
                    <a:pt x="632" y="10895"/>
                    <a:pt x="656" y="11276"/>
                    <a:pt x="703" y="11645"/>
                  </a:cubicBezTo>
                  <a:cubicBezTo>
                    <a:pt x="739" y="12026"/>
                    <a:pt x="810" y="12407"/>
                    <a:pt x="894" y="12776"/>
                  </a:cubicBezTo>
                  <a:lnTo>
                    <a:pt x="894" y="12776"/>
                  </a:lnTo>
                  <a:close/>
                  <a:moveTo>
                    <a:pt x="3918" y="3144"/>
                  </a:moveTo>
                  <a:cubicBezTo>
                    <a:pt x="3799" y="3251"/>
                    <a:pt x="3596" y="3239"/>
                    <a:pt x="3477" y="3120"/>
                  </a:cubicBezTo>
                  <a:cubicBezTo>
                    <a:pt x="3358" y="2989"/>
                    <a:pt x="3370" y="2787"/>
                    <a:pt x="3501" y="2668"/>
                  </a:cubicBezTo>
                  <a:cubicBezTo>
                    <a:pt x="4454" y="1822"/>
                    <a:pt x="5549" y="1144"/>
                    <a:pt x="6752" y="691"/>
                  </a:cubicBezTo>
                  <a:cubicBezTo>
                    <a:pt x="7918" y="239"/>
                    <a:pt x="9180" y="1"/>
                    <a:pt x="10502" y="1"/>
                  </a:cubicBezTo>
                  <a:cubicBezTo>
                    <a:pt x="10669" y="1"/>
                    <a:pt x="10812" y="144"/>
                    <a:pt x="10812" y="310"/>
                  </a:cubicBezTo>
                  <a:cubicBezTo>
                    <a:pt x="10812" y="489"/>
                    <a:pt x="10669" y="632"/>
                    <a:pt x="10502" y="632"/>
                  </a:cubicBezTo>
                  <a:cubicBezTo>
                    <a:pt x="9252" y="632"/>
                    <a:pt x="8073" y="858"/>
                    <a:pt x="6978" y="1275"/>
                  </a:cubicBezTo>
                  <a:cubicBezTo>
                    <a:pt x="5847" y="1703"/>
                    <a:pt x="4811" y="2346"/>
                    <a:pt x="3918" y="314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p:nvPr/>
          </p:nvSpPr>
          <p:spPr>
            <a:xfrm>
              <a:off x="22091" y="2155710"/>
              <a:ext cx="1054138" cy="1054094"/>
            </a:xfrm>
            <a:custGeom>
              <a:rect b="b" l="l" r="r" t="t"/>
              <a:pathLst>
                <a:path extrusionOk="0" h="17658" w="17658">
                  <a:moveTo>
                    <a:pt x="5835" y="1191"/>
                  </a:moveTo>
                  <a:cubicBezTo>
                    <a:pt x="5668" y="1263"/>
                    <a:pt x="5489" y="1179"/>
                    <a:pt x="5430" y="1013"/>
                  </a:cubicBezTo>
                  <a:cubicBezTo>
                    <a:pt x="5358" y="858"/>
                    <a:pt x="5442" y="679"/>
                    <a:pt x="5608" y="608"/>
                  </a:cubicBezTo>
                  <a:cubicBezTo>
                    <a:pt x="5668" y="584"/>
                    <a:pt x="5751" y="560"/>
                    <a:pt x="5847" y="525"/>
                  </a:cubicBezTo>
                  <a:cubicBezTo>
                    <a:pt x="5942" y="489"/>
                    <a:pt x="6025" y="453"/>
                    <a:pt x="6085" y="441"/>
                  </a:cubicBezTo>
                  <a:cubicBezTo>
                    <a:pt x="6251" y="382"/>
                    <a:pt x="6430" y="477"/>
                    <a:pt x="6490" y="644"/>
                  </a:cubicBezTo>
                  <a:cubicBezTo>
                    <a:pt x="6537" y="810"/>
                    <a:pt x="6442" y="977"/>
                    <a:pt x="6287" y="1037"/>
                  </a:cubicBezTo>
                  <a:cubicBezTo>
                    <a:pt x="6192" y="1060"/>
                    <a:pt x="6120" y="1096"/>
                    <a:pt x="6061" y="1108"/>
                  </a:cubicBezTo>
                  <a:cubicBezTo>
                    <a:pt x="6001" y="1132"/>
                    <a:pt x="5918" y="1167"/>
                    <a:pt x="5835" y="1203"/>
                  </a:cubicBezTo>
                  <a:lnTo>
                    <a:pt x="5835" y="1203"/>
                  </a:lnTo>
                  <a:close/>
                  <a:moveTo>
                    <a:pt x="7275" y="775"/>
                  </a:moveTo>
                  <a:cubicBezTo>
                    <a:pt x="7109" y="810"/>
                    <a:pt x="6942" y="703"/>
                    <a:pt x="6906" y="525"/>
                  </a:cubicBezTo>
                  <a:cubicBezTo>
                    <a:pt x="6871" y="358"/>
                    <a:pt x="6990" y="191"/>
                    <a:pt x="7156" y="155"/>
                  </a:cubicBezTo>
                  <a:cubicBezTo>
                    <a:pt x="7430" y="108"/>
                    <a:pt x="7704" y="72"/>
                    <a:pt x="7990" y="36"/>
                  </a:cubicBezTo>
                  <a:cubicBezTo>
                    <a:pt x="8275" y="13"/>
                    <a:pt x="8549" y="1"/>
                    <a:pt x="8835" y="1"/>
                  </a:cubicBezTo>
                  <a:cubicBezTo>
                    <a:pt x="9002" y="1"/>
                    <a:pt x="9145" y="144"/>
                    <a:pt x="9145" y="322"/>
                  </a:cubicBezTo>
                  <a:cubicBezTo>
                    <a:pt x="9145" y="489"/>
                    <a:pt x="9002" y="632"/>
                    <a:pt x="8835" y="632"/>
                  </a:cubicBezTo>
                  <a:cubicBezTo>
                    <a:pt x="8561" y="632"/>
                    <a:pt x="8299" y="644"/>
                    <a:pt x="8049" y="667"/>
                  </a:cubicBezTo>
                  <a:cubicBezTo>
                    <a:pt x="7787" y="691"/>
                    <a:pt x="7537" y="727"/>
                    <a:pt x="7275" y="775"/>
                  </a:cubicBezTo>
                  <a:lnTo>
                    <a:pt x="7275" y="775"/>
                  </a:lnTo>
                  <a:close/>
                  <a:moveTo>
                    <a:pt x="15848" y="4596"/>
                  </a:moveTo>
                  <a:cubicBezTo>
                    <a:pt x="15765" y="4442"/>
                    <a:pt x="15812" y="4251"/>
                    <a:pt x="15955" y="4168"/>
                  </a:cubicBezTo>
                  <a:cubicBezTo>
                    <a:pt x="16110" y="4073"/>
                    <a:pt x="16300" y="4120"/>
                    <a:pt x="16396" y="4275"/>
                  </a:cubicBezTo>
                  <a:cubicBezTo>
                    <a:pt x="16800" y="4942"/>
                    <a:pt x="17122" y="5680"/>
                    <a:pt x="17336" y="6466"/>
                  </a:cubicBezTo>
                  <a:cubicBezTo>
                    <a:pt x="17550" y="7216"/>
                    <a:pt x="17658" y="8014"/>
                    <a:pt x="17658" y="8835"/>
                  </a:cubicBezTo>
                  <a:cubicBezTo>
                    <a:pt x="17658" y="9002"/>
                    <a:pt x="17515" y="9145"/>
                    <a:pt x="17348" y="9145"/>
                  </a:cubicBezTo>
                  <a:cubicBezTo>
                    <a:pt x="17169" y="9145"/>
                    <a:pt x="17027" y="9002"/>
                    <a:pt x="17027" y="8835"/>
                  </a:cubicBezTo>
                  <a:cubicBezTo>
                    <a:pt x="17027" y="8061"/>
                    <a:pt x="16931" y="7323"/>
                    <a:pt x="16729" y="6632"/>
                  </a:cubicBezTo>
                  <a:cubicBezTo>
                    <a:pt x="16527" y="5906"/>
                    <a:pt x="16229" y="5227"/>
                    <a:pt x="15848" y="4596"/>
                  </a:cubicBezTo>
                  <a:lnTo>
                    <a:pt x="15848" y="4596"/>
                  </a:lnTo>
                  <a:close/>
                  <a:moveTo>
                    <a:pt x="10728" y="16812"/>
                  </a:moveTo>
                  <a:cubicBezTo>
                    <a:pt x="10907" y="16765"/>
                    <a:pt x="11073" y="16872"/>
                    <a:pt x="11109" y="17038"/>
                  </a:cubicBezTo>
                  <a:cubicBezTo>
                    <a:pt x="11157" y="17205"/>
                    <a:pt x="11050" y="17384"/>
                    <a:pt x="10883" y="17419"/>
                  </a:cubicBezTo>
                  <a:cubicBezTo>
                    <a:pt x="10550" y="17503"/>
                    <a:pt x="10204" y="17562"/>
                    <a:pt x="9859" y="17598"/>
                  </a:cubicBezTo>
                  <a:cubicBezTo>
                    <a:pt x="9526" y="17634"/>
                    <a:pt x="9180" y="17658"/>
                    <a:pt x="8835" y="17658"/>
                  </a:cubicBezTo>
                  <a:cubicBezTo>
                    <a:pt x="8656" y="17658"/>
                    <a:pt x="8514" y="17515"/>
                    <a:pt x="8514" y="17348"/>
                  </a:cubicBezTo>
                  <a:cubicBezTo>
                    <a:pt x="8514" y="17169"/>
                    <a:pt x="8656" y="17027"/>
                    <a:pt x="8835" y="17027"/>
                  </a:cubicBezTo>
                  <a:cubicBezTo>
                    <a:pt x="9157" y="17027"/>
                    <a:pt x="9478" y="17003"/>
                    <a:pt x="9788" y="16967"/>
                  </a:cubicBezTo>
                  <a:cubicBezTo>
                    <a:pt x="10109" y="16931"/>
                    <a:pt x="10419" y="16884"/>
                    <a:pt x="10728" y="16800"/>
                  </a:cubicBezTo>
                  <a:lnTo>
                    <a:pt x="10728" y="16800"/>
                  </a:lnTo>
                  <a:close/>
                  <a:moveTo>
                    <a:pt x="1953" y="13300"/>
                  </a:moveTo>
                  <a:cubicBezTo>
                    <a:pt x="2049" y="13443"/>
                    <a:pt x="2013" y="13645"/>
                    <a:pt x="1858" y="13729"/>
                  </a:cubicBezTo>
                  <a:cubicBezTo>
                    <a:pt x="1715" y="13824"/>
                    <a:pt x="1525" y="13788"/>
                    <a:pt x="1429" y="13645"/>
                  </a:cubicBezTo>
                  <a:cubicBezTo>
                    <a:pt x="965" y="12943"/>
                    <a:pt x="608" y="12157"/>
                    <a:pt x="370" y="11335"/>
                  </a:cubicBezTo>
                  <a:cubicBezTo>
                    <a:pt x="132" y="10538"/>
                    <a:pt x="1" y="9704"/>
                    <a:pt x="1" y="8823"/>
                  </a:cubicBezTo>
                  <a:cubicBezTo>
                    <a:pt x="1" y="8656"/>
                    <a:pt x="144" y="8514"/>
                    <a:pt x="322" y="8514"/>
                  </a:cubicBezTo>
                  <a:cubicBezTo>
                    <a:pt x="489" y="8514"/>
                    <a:pt x="632" y="8656"/>
                    <a:pt x="632" y="8823"/>
                  </a:cubicBezTo>
                  <a:cubicBezTo>
                    <a:pt x="632" y="9645"/>
                    <a:pt x="751" y="10419"/>
                    <a:pt x="965" y="11157"/>
                  </a:cubicBezTo>
                  <a:cubicBezTo>
                    <a:pt x="1191" y="11931"/>
                    <a:pt x="1525" y="12645"/>
                    <a:pt x="1953" y="1330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p:nvPr/>
          </p:nvSpPr>
          <p:spPr>
            <a:xfrm>
              <a:off x="549517" y="1978771"/>
              <a:ext cx="362543" cy="704401"/>
            </a:xfrm>
            <a:custGeom>
              <a:rect b="b" l="l" r="r" t="t"/>
              <a:pathLst>
                <a:path extrusionOk="0" h="11800" w="6073">
                  <a:moveTo>
                    <a:pt x="5798" y="4608"/>
                  </a:moveTo>
                  <a:lnTo>
                    <a:pt x="1584" y="357"/>
                  </a:lnTo>
                  <a:cubicBezTo>
                    <a:pt x="1310" y="83"/>
                    <a:pt x="929" y="0"/>
                    <a:pt x="572" y="143"/>
                  </a:cubicBezTo>
                  <a:cubicBezTo>
                    <a:pt x="214" y="298"/>
                    <a:pt x="0" y="619"/>
                    <a:pt x="0" y="1000"/>
                  </a:cubicBezTo>
                  <a:lnTo>
                    <a:pt x="0" y="10870"/>
                  </a:lnTo>
                  <a:cubicBezTo>
                    <a:pt x="0" y="11382"/>
                    <a:pt x="417" y="11799"/>
                    <a:pt x="929" y="11799"/>
                  </a:cubicBezTo>
                  <a:lnTo>
                    <a:pt x="5144" y="11799"/>
                  </a:lnTo>
                  <a:cubicBezTo>
                    <a:pt x="5656" y="11799"/>
                    <a:pt x="6072" y="11382"/>
                    <a:pt x="6072" y="10870"/>
                  </a:cubicBezTo>
                  <a:lnTo>
                    <a:pt x="6072" y="5263"/>
                  </a:lnTo>
                  <a:cubicBezTo>
                    <a:pt x="6072" y="5013"/>
                    <a:pt x="5977" y="4786"/>
                    <a:pt x="5798" y="46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
            <p:cNvSpPr/>
            <p:nvPr/>
          </p:nvSpPr>
          <p:spPr>
            <a:xfrm>
              <a:off x="549517" y="1978771"/>
              <a:ext cx="362543" cy="704401"/>
            </a:xfrm>
            <a:custGeom>
              <a:rect b="b" l="l" r="r" t="t"/>
              <a:pathLst>
                <a:path extrusionOk="0" h="11800" w="6073">
                  <a:moveTo>
                    <a:pt x="6072" y="9751"/>
                  </a:moveTo>
                  <a:lnTo>
                    <a:pt x="2310" y="9751"/>
                  </a:lnTo>
                  <a:cubicBezTo>
                    <a:pt x="1798" y="9751"/>
                    <a:pt x="1393" y="9334"/>
                    <a:pt x="1393" y="8823"/>
                  </a:cubicBezTo>
                  <a:lnTo>
                    <a:pt x="1393" y="1000"/>
                  </a:lnTo>
                  <a:cubicBezTo>
                    <a:pt x="1393" y="762"/>
                    <a:pt x="1476" y="548"/>
                    <a:pt x="1619" y="381"/>
                  </a:cubicBezTo>
                  <a:lnTo>
                    <a:pt x="1584" y="357"/>
                  </a:lnTo>
                  <a:cubicBezTo>
                    <a:pt x="1310" y="83"/>
                    <a:pt x="929" y="0"/>
                    <a:pt x="572" y="143"/>
                  </a:cubicBezTo>
                  <a:cubicBezTo>
                    <a:pt x="214" y="298"/>
                    <a:pt x="0" y="619"/>
                    <a:pt x="0" y="1000"/>
                  </a:cubicBezTo>
                  <a:lnTo>
                    <a:pt x="0" y="10870"/>
                  </a:lnTo>
                  <a:cubicBezTo>
                    <a:pt x="0" y="11382"/>
                    <a:pt x="417" y="11799"/>
                    <a:pt x="929" y="11799"/>
                  </a:cubicBezTo>
                  <a:lnTo>
                    <a:pt x="5144" y="11799"/>
                  </a:lnTo>
                  <a:cubicBezTo>
                    <a:pt x="5656" y="11799"/>
                    <a:pt x="6072" y="11382"/>
                    <a:pt x="6072" y="10870"/>
                  </a:cubicBezTo>
                  <a:lnTo>
                    <a:pt x="6072" y="9751"/>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8"/>
            <p:cNvSpPr/>
            <p:nvPr/>
          </p:nvSpPr>
          <p:spPr>
            <a:xfrm>
              <a:off x="774098" y="2301428"/>
              <a:ext cx="76114" cy="206903"/>
            </a:xfrm>
            <a:custGeom>
              <a:rect b="b" l="l" r="r" t="t"/>
              <a:pathLst>
                <a:path extrusionOk="0" h="3466" w="1275">
                  <a:moveTo>
                    <a:pt x="643" y="0"/>
                  </a:moveTo>
                  <a:cubicBezTo>
                    <a:pt x="286" y="0"/>
                    <a:pt x="0" y="286"/>
                    <a:pt x="0" y="631"/>
                  </a:cubicBezTo>
                  <a:lnTo>
                    <a:pt x="0" y="2834"/>
                  </a:lnTo>
                  <a:cubicBezTo>
                    <a:pt x="0" y="3179"/>
                    <a:pt x="286" y="3465"/>
                    <a:pt x="643" y="3465"/>
                  </a:cubicBezTo>
                  <a:cubicBezTo>
                    <a:pt x="989" y="3465"/>
                    <a:pt x="1274" y="3179"/>
                    <a:pt x="1274" y="2834"/>
                  </a:cubicBezTo>
                  <a:lnTo>
                    <a:pt x="1274" y="631"/>
                  </a:lnTo>
                  <a:cubicBezTo>
                    <a:pt x="1274" y="286"/>
                    <a:pt x="989" y="0"/>
                    <a:pt x="643" y="0"/>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8"/>
            <p:cNvSpPr/>
            <p:nvPr/>
          </p:nvSpPr>
          <p:spPr>
            <a:xfrm>
              <a:off x="-154911" y="2320591"/>
              <a:ext cx="704490" cy="362587"/>
            </a:xfrm>
            <a:custGeom>
              <a:rect b="b" l="l" r="r" t="t"/>
              <a:pathLst>
                <a:path extrusionOk="0" h="6074" w="11801">
                  <a:moveTo>
                    <a:pt x="4609" y="263"/>
                  </a:moveTo>
                  <a:lnTo>
                    <a:pt x="358" y="4478"/>
                  </a:lnTo>
                  <a:cubicBezTo>
                    <a:pt x="84" y="4751"/>
                    <a:pt x="1" y="5132"/>
                    <a:pt x="144" y="5490"/>
                  </a:cubicBezTo>
                  <a:cubicBezTo>
                    <a:pt x="299" y="5847"/>
                    <a:pt x="620" y="6073"/>
                    <a:pt x="1001" y="6073"/>
                  </a:cubicBezTo>
                  <a:lnTo>
                    <a:pt x="10871" y="6073"/>
                  </a:lnTo>
                  <a:cubicBezTo>
                    <a:pt x="11383" y="6073"/>
                    <a:pt x="11800" y="5656"/>
                    <a:pt x="11800" y="5144"/>
                  </a:cubicBezTo>
                  <a:lnTo>
                    <a:pt x="11800" y="930"/>
                  </a:lnTo>
                  <a:cubicBezTo>
                    <a:pt x="11800" y="418"/>
                    <a:pt x="11383" y="1"/>
                    <a:pt x="10871" y="1"/>
                  </a:cubicBezTo>
                  <a:lnTo>
                    <a:pt x="5264" y="1"/>
                  </a:lnTo>
                  <a:cubicBezTo>
                    <a:pt x="5002" y="1"/>
                    <a:pt x="4787" y="84"/>
                    <a:pt x="4609" y="26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p:nvPr/>
          </p:nvSpPr>
          <p:spPr>
            <a:xfrm>
              <a:off x="-154911" y="2320591"/>
              <a:ext cx="703774" cy="362587"/>
            </a:xfrm>
            <a:custGeom>
              <a:rect b="b" l="l" r="r" t="t"/>
              <a:pathLst>
                <a:path extrusionOk="0" h="6074" w="11789">
                  <a:moveTo>
                    <a:pt x="9752" y="1"/>
                  </a:moveTo>
                  <a:lnTo>
                    <a:pt x="9752" y="3751"/>
                  </a:lnTo>
                  <a:cubicBezTo>
                    <a:pt x="9752" y="4263"/>
                    <a:pt x="9335" y="4680"/>
                    <a:pt x="8824" y="4680"/>
                  </a:cubicBezTo>
                  <a:lnTo>
                    <a:pt x="1001" y="4680"/>
                  </a:lnTo>
                  <a:cubicBezTo>
                    <a:pt x="763" y="4680"/>
                    <a:pt x="549" y="4597"/>
                    <a:pt x="394" y="4442"/>
                  </a:cubicBezTo>
                  <a:lnTo>
                    <a:pt x="346" y="4478"/>
                  </a:lnTo>
                  <a:cubicBezTo>
                    <a:pt x="84" y="4751"/>
                    <a:pt x="1" y="5132"/>
                    <a:pt x="144" y="5490"/>
                  </a:cubicBezTo>
                  <a:cubicBezTo>
                    <a:pt x="299" y="5847"/>
                    <a:pt x="620" y="6073"/>
                    <a:pt x="1001" y="6073"/>
                  </a:cubicBezTo>
                  <a:lnTo>
                    <a:pt x="10871" y="6073"/>
                  </a:lnTo>
                  <a:cubicBezTo>
                    <a:pt x="11383" y="6073"/>
                    <a:pt x="11788" y="5656"/>
                    <a:pt x="11788" y="5144"/>
                  </a:cubicBezTo>
                  <a:lnTo>
                    <a:pt x="11788" y="930"/>
                  </a:lnTo>
                  <a:cubicBezTo>
                    <a:pt x="11788" y="418"/>
                    <a:pt x="11371" y="1"/>
                    <a:pt x="10871" y="1"/>
                  </a:cubicBezTo>
                  <a:lnTo>
                    <a:pt x="975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p:nvPr/>
          </p:nvSpPr>
          <p:spPr>
            <a:xfrm>
              <a:off x="167812" y="2381720"/>
              <a:ext cx="206912" cy="76111"/>
            </a:xfrm>
            <a:custGeom>
              <a:rect b="b" l="l" r="r" t="t"/>
              <a:pathLst>
                <a:path extrusionOk="0" h="1275" w="3466">
                  <a:moveTo>
                    <a:pt x="0" y="644"/>
                  </a:moveTo>
                  <a:lnTo>
                    <a:pt x="0" y="644"/>
                  </a:lnTo>
                  <a:cubicBezTo>
                    <a:pt x="0" y="287"/>
                    <a:pt x="286" y="1"/>
                    <a:pt x="631" y="1"/>
                  </a:cubicBezTo>
                  <a:lnTo>
                    <a:pt x="2834" y="1"/>
                  </a:lnTo>
                  <a:cubicBezTo>
                    <a:pt x="3179" y="1"/>
                    <a:pt x="3465" y="287"/>
                    <a:pt x="3465" y="644"/>
                  </a:cubicBezTo>
                  <a:lnTo>
                    <a:pt x="3465" y="644"/>
                  </a:lnTo>
                  <a:cubicBezTo>
                    <a:pt x="3465" y="989"/>
                    <a:pt x="3179" y="1275"/>
                    <a:pt x="2834" y="1275"/>
                  </a:cubicBezTo>
                  <a:lnTo>
                    <a:pt x="631" y="1275"/>
                  </a:lnTo>
                  <a:cubicBezTo>
                    <a:pt x="286" y="1275"/>
                    <a:pt x="0" y="989"/>
                    <a:pt x="0" y="644"/>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a:off x="186975" y="2682408"/>
              <a:ext cx="362603" cy="704401"/>
            </a:xfrm>
            <a:custGeom>
              <a:rect b="b" l="l" r="r" t="t"/>
              <a:pathLst>
                <a:path extrusionOk="0" h="11800" w="6074">
                  <a:moveTo>
                    <a:pt x="263" y="7192"/>
                  </a:moveTo>
                  <a:lnTo>
                    <a:pt x="4478" y="11454"/>
                  </a:lnTo>
                  <a:cubicBezTo>
                    <a:pt x="4751" y="11728"/>
                    <a:pt x="5144" y="11799"/>
                    <a:pt x="5490" y="11656"/>
                  </a:cubicBezTo>
                  <a:cubicBezTo>
                    <a:pt x="5847" y="11513"/>
                    <a:pt x="6073" y="11180"/>
                    <a:pt x="6073" y="10799"/>
                  </a:cubicBezTo>
                  <a:lnTo>
                    <a:pt x="6073" y="929"/>
                  </a:lnTo>
                  <a:cubicBezTo>
                    <a:pt x="6073" y="417"/>
                    <a:pt x="5656" y="0"/>
                    <a:pt x="5144" y="0"/>
                  </a:cubicBezTo>
                  <a:lnTo>
                    <a:pt x="930" y="0"/>
                  </a:lnTo>
                  <a:cubicBezTo>
                    <a:pt x="418" y="0"/>
                    <a:pt x="1" y="417"/>
                    <a:pt x="1" y="929"/>
                  </a:cubicBezTo>
                  <a:lnTo>
                    <a:pt x="1" y="6537"/>
                  </a:lnTo>
                  <a:cubicBezTo>
                    <a:pt x="1" y="6799"/>
                    <a:pt x="84" y="7013"/>
                    <a:pt x="263" y="719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p:nvPr/>
          </p:nvSpPr>
          <p:spPr>
            <a:xfrm>
              <a:off x="186975" y="2683125"/>
              <a:ext cx="362603" cy="703685"/>
            </a:xfrm>
            <a:custGeom>
              <a:rect b="b" l="l" r="r" t="t"/>
              <a:pathLst>
                <a:path extrusionOk="0" h="11788" w="6074">
                  <a:moveTo>
                    <a:pt x="1" y="2036"/>
                  </a:moveTo>
                  <a:lnTo>
                    <a:pt x="3751" y="2036"/>
                  </a:lnTo>
                  <a:cubicBezTo>
                    <a:pt x="4263" y="2036"/>
                    <a:pt x="4680" y="2453"/>
                    <a:pt x="4680" y="2965"/>
                  </a:cubicBezTo>
                  <a:lnTo>
                    <a:pt x="4680" y="10787"/>
                  </a:lnTo>
                  <a:cubicBezTo>
                    <a:pt x="4680" y="11025"/>
                    <a:pt x="4597" y="11240"/>
                    <a:pt x="4442" y="11406"/>
                  </a:cubicBezTo>
                  <a:lnTo>
                    <a:pt x="4478" y="11442"/>
                  </a:lnTo>
                  <a:cubicBezTo>
                    <a:pt x="4751" y="11716"/>
                    <a:pt x="5144" y="11787"/>
                    <a:pt x="5490" y="11644"/>
                  </a:cubicBezTo>
                  <a:cubicBezTo>
                    <a:pt x="5847" y="11501"/>
                    <a:pt x="6073" y="11168"/>
                    <a:pt x="6073" y="10787"/>
                  </a:cubicBezTo>
                  <a:lnTo>
                    <a:pt x="6073" y="929"/>
                  </a:lnTo>
                  <a:cubicBezTo>
                    <a:pt x="6073" y="417"/>
                    <a:pt x="5656" y="0"/>
                    <a:pt x="5144" y="0"/>
                  </a:cubicBezTo>
                  <a:lnTo>
                    <a:pt x="930" y="0"/>
                  </a:lnTo>
                  <a:cubicBezTo>
                    <a:pt x="418" y="0"/>
                    <a:pt x="1" y="417"/>
                    <a:pt x="1" y="929"/>
                  </a:cubicBezTo>
                  <a:lnTo>
                    <a:pt x="1" y="2048"/>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
            <p:cNvSpPr/>
            <p:nvPr/>
          </p:nvSpPr>
          <p:spPr>
            <a:xfrm>
              <a:off x="248105" y="2857258"/>
              <a:ext cx="76114" cy="207560"/>
            </a:xfrm>
            <a:custGeom>
              <a:rect b="b" l="l" r="r" t="t"/>
              <a:pathLst>
                <a:path extrusionOk="0" h="3477" w="1275">
                  <a:moveTo>
                    <a:pt x="644" y="3477"/>
                  </a:moveTo>
                  <a:lnTo>
                    <a:pt x="644" y="3477"/>
                  </a:lnTo>
                  <a:cubicBezTo>
                    <a:pt x="287" y="3477"/>
                    <a:pt x="1" y="3191"/>
                    <a:pt x="1" y="2834"/>
                  </a:cubicBezTo>
                  <a:lnTo>
                    <a:pt x="1" y="631"/>
                  </a:lnTo>
                  <a:cubicBezTo>
                    <a:pt x="1" y="286"/>
                    <a:pt x="287" y="0"/>
                    <a:pt x="644" y="0"/>
                  </a:cubicBezTo>
                  <a:lnTo>
                    <a:pt x="644" y="0"/>
                  </a:lnTo>
                  <a:cubicBezTo>
                    <a:pt x="989" y="0"/>
                    <a:pt x="1275" y="286"/>
                    <a:pt x="1275" y="631"/>
                  </a:cubicBezTo>
                  <a:lnTo>
                    <a:pt x="1275" y="2834"/>
                  </a:lnTo>
                  <a:cubicBezTo>
                    <a:pt x="1275" y="3191"/>
                    <a:pt x="989" y="3477"/>
                    <a:pt x="644" y="3477"/>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8"/>
            <p:cNvSpPr/>
            <p:nvPr/>
          </p:nvSpPr>
          <p:spPr>
            <a:xfrm>
              <a:off x="549517" y="2683125"/>
              <a:ext cx="703714" cy="362528"/>
            </a:xfrm>
            <a:custGeom>
              <a:rect b="b" l="l" r="r" t="t"/>
              <a:pathLst>
                <a:path extrusionOk="0" h="6073" w="11788">
                  <a:moveTo>
                    <a:pt x="7180" y="5798"/>
                  </a:moveTo>
                  <a:lnTo>
                    <a:pt x="11442" y="1584"/>
                  </a:lnTo>
                  <a:cubicBezTo>
                    <a:pt x="11704" y="1310"/>
                    <a:pt x="11787" y="929"/>
                    <a:pt x="11644" y="572"/>
                  </a:cubicBezTo>
                  <a:cubicBezTo>
                    <a:pt x="11502" y="214"/>
                    <a:pt x="11168" y="0"/>
                    <a:pt x="10787" y="0"/>
                  </a:cubicBezTo>
                  <a:lnTo>
                    <a:pt x="929" y="0"/>
                  </a:lnTo>
                  <a:cubicBezTo>
                    <a:pt x="417" y="0"/>
                    <a:pt x="0" y="417"/>
                    <a:pt x="0" y="929"/>
                  </a:cubicBezTo>
                  <a:lnTo>
                    <a:pt x="0" y="5144"/>
                  </a:lnTo>
                  <a:cubicBezTo>
                    <a:pt x="0" y="5656"/>
                    <a:pt x="417" y="6072"/>
                    <a:pt x="929" y="6072"/>
                  </a:cubicBezTo>
                  <a:lnTo>
                    <a:pt x="6525" y="6072"/>
                  </a:lnTo>
                  <a:cubicBezTo>
                    <a:pt x="6787" y="6072"/>
                    <a:pt x="7001" y="5977"/>
                    <a:pt x="7180" y="579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
            <p:cNvSpPr/>
            <p:nvPr/>
          </p:nvSpPr>
          <p:spPr>
            <a:xfrm>
              <a:off x="549517" y="2683125"/>
              <a:ext cx="703714" cy="362528"/>
            </a:xfrm>
            <a:custGeom>
              <a:rect b="b" l="l" r="r" t="t"/>
              <a:pathLst>
                <a:path extrusionOk="0" h="6073" w="11788">
                  <a:moveTo>
                    <a:pt x="2048" y="6072"/>
                  </a:moveTo>
                  <a:lnTo>
                    <a:pt x="2048" y="2310"/>
                  </a:lnTo>
                  <a:cubicBezTo>
                    <a:pt x="2048" y="1798"/>
                    <a:pt x="2465" y="1381"/>
                    <a:pt x="2965" y="1381"/>
                  </a:cubicBezTo>
                  <a:lnTo>
                    <a:pt x="10787" y="1381"/>
                  </a:lnTo>
                  <a:cubicBezTo>
                    <a:pt x="11025" y="1381"/>
                    <a:pt x="11240" y="1465"/>
                    <a:pt x="11406" y="1619"/>
                  </a:cubicBezTo>
                  <a:lnTo>
                    <a:pt x="11442" y="1584"/>
                  </a:lnTo>
                  <a:cubicBezTo>
                    <a:pt x="11716" y="1310"/>
                    <a:pt x="11787" y="929"/>
                    <a:pt x="11644" y="572"/>
                  </a:cubicBezTo>
                  <a:cubicBezTo>
                    <a:pt x="11502" y="214"/>
                    <a:pt x="11168" y="0"/>
                    <a:pt x="10787" y="0"/>
                  </a:cubicBezTo>
                  <a:lnTo>
                    <a:pt x="929" y="0"/>
                  </a:lnTo>
                  <a:cubicBezTo>
                    <a:pt x="417" y="0"/>
                    <a:pt x="0" y="417"/>
                    <a:pt x="0" y="929"/>
                  </a:cubicBezTo>
                  <a:lnTo>
                    <a:pt x="0" y="5144"/>
                  </a:lnTo>
                  <a:cubicBezTo>
                    <a:pt x="0" y="5656"/>
                    <a:pt x="417" y="6072"/>
                    <a:pt x="929" y="6072"/>
                  </a:cubicBezTo>
                  <a:lnTo>
                    <a:pt x="2048" y="6072"/>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p:nvPr/>
          </p:nvSpPr>
          <p:spPr>
            <a:xfrm>
              <a:off x="723653" y="2907701"/>
              <a:ext cx="207568" cy="76111"/>
            </a:xfrm>
            <a:custGeom>
              <a:rect b="b" l="l" r="r" t="t"/>
              <a:pathLst>
                <a:path extrusionOk="0" h="1275" w="3477">
                  <a:moveTo>
                    <a:pt x="3477" y="643"/>
                  </a:moveTo>
                  <a:lnTo>
                    <a:pt x="3477" y="643"/>
                  </a:lnTo>
                  <a:cubicBezTo>
                    <a:pt x="3477" y="989"/>
                    <a:pt x="3191" y="1274"/>
                    <a:pt x="2834" y="1274"/>
                  </a:cubicBezTo>
                  <a:lnTo>
                    <a:pt x="643" y="1274"/>
                  </a:lnTo>
                  <a:cubicBezTo>
                    <a:pt x="286" y="1274"/>
                    <a:pt x="0" y="989"/>
                    <a:pt x="0" y="643"/>
                  </a:cubicBezTo>
                  <a:lnTo>
                    <a:pt x="0" y="643"/>
                  </a:lnTo>
                  <a:cubicBezTo>
                    <a:pt x="0" y="286"/>
                    <a:pt x="286" y="0"/>
                    <a:pt x="643" y="0"/>
                  </a:cubicBezTo>
                  <a:lnTo>
                    <a:pt x="2834" y="0"/>
                  </a:lnTo>
                  <a:cubicBezTo>
                    <a:pt x="3191" y="0"/>
                    <a:pt x="3477" y="286"/>
                    <a:pt x="3477" y="643"/>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p:nvPr/>
          </p:nvSpPr>
          <p:spPr>
            <a:xfrm>
              <a:off x="428689" y="2563673"/>
              <a:ext cx="240999" cy="239616"/>
            </a:xfrm>
            <a:custGeom>
              <a:rect b="b" l="l" r="r" t="t"/>
              <a:pathLst>
                <a:path extrusionOk="0" h="4014" w="4037">
                  <a:moveTo>
                    <a:pt x="2011" y="1"/>
                  </a:moveTo>
                  <a:cubicBezTo>
                    <a:pt x="2003" y="1"/>
                    <a:pt x="1996" y="1"/>
                    <a:pt x="1988" y="1"/>
                  </a:cubicBezTo>
                  <a:cubicBezTo>
                    <a:pt x="881" y="13"/>
                    <a:pt x="0" y="930"/>
                    <a:pt x="12" y="2037"/>
                  </a:cubicBezTo>
                  <a:cubicBezTo>
                    <a:pt x="24" y="3130"/>
                    <a:pt x="917" y="4014"/>
                    <a:pt x="2005" y="4014"/>
                  </a:cubicBezTo>
                  <a:cubicBezTo>
                    <a:pt x="2019" y="4014"/>
                    <a:pt x="2033" y="4014"/>
                    <a:pt x="2048" y="4013"/>
                  </a:cubicBezTo>
                  <a:cubicBezTo>
                    <a:pt x="3155" y="4001"/>
                    <a:pt x="4036" y="3096"/>
                    <a:pt x="4024" y="1989"/>
                  </a:cubicBezTo>
                  <a:cubicBezTo>
                    <a:pt x="4012" y="877"/>
                    <a:pt x="3120" y="1"/>
                    <a:pt x="201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
            <p:cNvSpPr/>
            <p:nvPr/>
          </p:nvSpPr>
          <p:spPr>
            <a:xfrm>
              <a:off x="476984" y="2599968"/>
              <a:ext cx="93188" cy="93124"/>
            </a:xfrm>
            <a:custGeom>
              <a:rect b="b" l="l" r="r" t="t"/>
              <a:pathLst>
                <a:path extrusionOk="0" h="1560" w="1561">
                  <a:moveTo>
                    <a:pt x="786" y="1560"/>
                  </a:moveTo>
                  <a:cubicBezTo>
                    <a:pt x="1215" y="1560"/>
                    <a:pt x="1560" y="1203"/>
                    <a:pt x="1560" y="774"/>
                  </a:cubicBezTo>
                  <a:cubicBezTo>
                    <a:pt x="1560" y="345"/>
                    <a:pt x="1215" y="0"/>
                    <a:pt x="786" y="0"/>
                  </a:cubicBezTo>
                  <a:cubicBezTo>
                    <a:pt x="346" y="0"/>
                    <a:pt x="1" y="345"/>
                    <a:pt x="1" y="774"/>
                  </a:cubicBezTo>
                  <a:cubicBezTo>
                    <a:pt x="1" y="1214"/>
                    <a:pt x="346" y="1560"/>
                    <a:pt x="786" y="15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 name="Google Shape;277;p18"/>
          <p:cNvGrpSpPr/>
          <p:nvPr/>
        </p:nvGrpSpPr>
        <p:grpSpPr>
          <a:xfrm>
            <a:off x="-207337" y="3714597"/>
            <a:ext cx="985276" cy="978044"/>
            <a:chOff x="-1371399" y="742797"/>
            <a:chExt cx="985276" cy="978044"/>
          </a:xfrm>
        </p:grpSpPr>
        <p:sp>
          <p:nvSpPr>
            <p:cNvPr id="278" name="Google Shape;278;p18"/>
            <p:cNvSpPr/>
            <p:nvPr/>
          </p:nvSpPr>
          <p:spPr>
            <a:xfrm>
              <a:off x="-1371399" y="1524970"/>
              <a:ext cx="985276" cy="195871"/>
            </a:xfrm>
            <a:custGeom>
              <a:rect b="b" l="l" r="r" t="t"/>
              <a:pathLst>
                <a:path extrusionOk="0" h="5823" w="29291">
                  <a:moveTo>
                    <a:pt x="2906" y="0"/>
                  </a:moveTo>
                  <a:lnTo>
                    <a:pt x="26373" y="0"/>
                  </a:lnTo>
                  <a:cubicBezTo>
                    <a:pt x="27980" y="0"/>
                    <a:pt x="29290" y="1310"/>
                    <a:pt x="29290" y="2917"/>
                  </a:cubicBezTo>
                  <a:lnTo>
                    <a:pt x="29290" y="2917"/>
                  </a:lnTo>
                  <a:cubicBezTo>
                    <a:pt x="29290" y="4512"/>
                    <a:pt x="27980" y="5822"/>
                    <a:pt x="26373" y="5822"/>
                  </a:cubicBezTo>
                  <a:lnTo>
                    <a:pt x="2906" y="5822"/>
                  </a:lnTo>
                  <a:cubicBezTo>
                    <a:pt x="1310" y="5822"/>
                    <a:pt x="1" y="4512"/>
                    <a:pt x="1" y="2917"/>
                  </a:cubicBezTo>
                  <a:lnTo>
                    <a:pt x="1" y="2917"/>
                  </a:lnTo>
                  <a:cubicBezTo>
                    <a:pt x="1" y="1310"/>
                    <a:pt x="1310" y="0"/>
                    <a:pt x="29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8"/>
            <p:cNvSpPr/>
            <p:nvPr/>
          </p:nvSpPr>
          <p:spPr>
            <a:xfrm>
              <a:off x="-1273682" y="1329503"/>
              <a:ext cx="789438" cy="195871"/>
            </a:xfrm>
            <a:custGeom>
              <a:rect b="b" l="l" r="r" t="t"/>
              <a:pathLst>
                <a:path extrusionOk="0" h="5823" w="23469">
                  <a:moveTo>
                    <a:pt x="2906" y="1"/>
                  </a:moveTo>
                  <a:cubicBezTo>
                    <a:pt x="1299" y="1"/>
                    <a:pt x="1" y="1299"/>
                    <a:pt x="1" y="2906"/>
                  </a:cubicBezTo>
                  <a:cubicBezTo>
                    <a:pt x="1" y="4525"/>
                    <a:pt x="1299" y="5823"/>
                    <a:pt x="2906" y="5823"/>
                  </a:cubicBezTo>
                  <a:lnTo>
                    <a:pt x="20563" y="5823"/>
                  </a:lnTo>
                  <a:cubicBezTo>
                    <a:pt x="22170" y="5823"/>
                    <a:pt x="23468" y="4525"/>
                    <a:pt x="23468" y="2906"/>
                  </a:cubicBezTo>
                  <a:cubicBezTo>
                    <a:pt x="23468" y="1299"/>
                    <a:pt x="22170" y="1"/>
                    <a:pt x="205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p:nvPr/>
          </p:nvSpPr>
          <p:spPr>
            <a:xfrm>
              <a:off x="-1161131" y="1134069"/>
              <a:ext cx="564336" cy="195468"/>
            </a:xfrm>
            <a:custGeom>
              <a:rect b="b" l="l" r="r" t="t"/>
              <a:pathLst>
                <a:path extrusionOk="0" h="5811" w="16777">
                  <a:moveTo>
                    <a:pt x="2918" y="1"/>
                  </a:moveTo>
                  <a:lnTo>
                    <a:pt x="13871" y="1"/>
                  </a:lnTo>
                  <a:cubicBezTo>
                    <a:pt x="15467" y="1"/>
                    <a:pt x="16776" y="1310"/>
                    <a:pt x="16776" y="2906"/>
                  </a:cubicBezTo>
                  <a:lnTo>
                    <a:pt x="16776" y="2906"/>
                  </a:lnTo>
                  <a:cubicBezTo>
                    <a:pt x="16776" y="4501"/>
                    <a:pt x="15467" y="5811"/>
                    <a:pt x="13871" y="5811"/>
                  </a:cubicBezTo>
                  <a:lnTo>
                    <a:pt x="2918" y="5811"/>
                  </a:lnTo>
                  <a:cubicBezTo>
                    <a:pt x="1310" y="5811"/>
                    <a:pt x="0" y="4501"/>
                    <a:pt x="0" y="2906"/>
                  </a:cubicBezTo>
                  <a:lnTo>
                    <a:pt x="0" y="2906"/>
                  </a:lnTo>
                  <a:cubicBezTo>
                    <a:pt x="0" y="1310"/>
                    <a:pt x="1310" y="1"/>
                    <a:pt x="29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p:nvPr/>
          </p:nvSpPr>
          <p:spPr>
            <a:xfrm>
              <a:off x="-1082218" y="938231"/>
              <a:ext cx="406509" cy="195871"/>
            </a:xfrm>
            <a:custGeom>
              <a:rect b="b" l="l" r="r" t="t"/>
              <a:pathLst>
                <a:path extrusionOk="0" h="5823" w="12085">
                  <a:moveTo>
                    <a:pt x="2905" y="0"/>
                  </a:moveTo>
                  <a:cubicBezTo>
                    <a:pt x="1298" y="0"/>
                    <a:pt x="0" y="1310"/>
                    <a:pt x="0" y="2917"/>
                  </a:cubicBezTo>
                  <a:cubicBezTo>
                    <a:pt x="0" y="4513"/>
                    <a:pt x="1298" y="5823"/>
                    <a:pt x="2905" y="5823"/>
                  </a:cubicBezTo>
                  <a:lnTo>
                    <a:pt x="9180" y="5823"/>
                  </a:lnTo>
                  <a:cubicBezTo>
                    <a:pt x="10787" y="5823"/>
                    <a:pt x="12085" y="4513"/>
                    <a:pt x="12085" y="2917"/>
                  </a:cubicBezTo>
                  <a:cubicBezTo>
                    <a:pt x="12085" y="1310"/>
                    <a:pt x="10787" y="0"/>
                    <a:pt x="91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
            <p:cNvSpPr/>
            <p:nvPr/>
          </p:nvSpPr>
          <p:spPr>
            <a:xfrm>
              <a:off x="-823108" y="939442"/>
              <a:ext cx="147400" cy="193853"/>
            </a:xfrm>
            <a:custGeom>
              <a:rect b="b" l="l" r="r" t="t"/>
              <a:pathLst>
                <a:path extrusionOk="0" h="5763" w="4382">
                  <a:moveTo>
                    <a:pt x="1858" y="5763"/>
                  </a:moveTo>
                  <a:cubicBezTo>
                    <a:pt x="3275" y="5572"/>
                    <a:pt x="4382" y="4346"/>
                    <a:pt x="4382" y="2881"/>
                  </a:cubicBezTo>
                  <a:lnTo>
                    <a:pt x="4382" y="2881"/>
                  </a:lnTo>
                  <a:cubicBezTo>
                    <a:pt x="4382" y="1405"/>
                    <a:pt x="3275" y="179"/>
                    <a:pt x="1858" y="0"/>
                  </a:cubicBezTo>
                  <a:cubicBezTo>
                    <a:pt x="810" y="155"/>
                    <a:pt x="0" y="1072"/>
                    <a:pt x="0" y="2155"/>
                  </a:cubicBezTo>
                  <a:lnTo>
                    <a:pt x="0" y="3596"/>
                  </a:lnTo>
                  <a:cubicBezTo>
                    <a:pt x="0" y="4691"/>
                    <a:pt x="810" y="5596"/>
                    <a:pt x="1858" y="5763"/>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8"/>
            <p:cNvSpPr/>
            <p:nvPr/>
          </p:nvSpPr>
          <p:spPr>
            <a:xfrm>
              <a:off x="-1009359" y="742797"/>
              <a:ext cx="261162" cy="195468"/>
            </a:xfrm>
            <a:custGeom>
              <a:rect b="b" l="l" r="r" t="t"/>
              <a:pathLst>
                <a:path extrusionOk="0" h="5811" w="7764">
                  <a:moveTo>
                    <a:pt x="2906" y="0"/>
                  </a:moveTo>
                  <a:lnTo>
                    <a:pt x="4859" y="0"/>
                  </a:lnTo>
                  <a:cubicBezTo>
                    <a:pt x="6454" y="0"/>
                    <a:pt x="7764" y="1310"/>
                    <a:pt x="7764" y="2905"/>
                  </a:cubicBezTo>
                  <a:lnTo>
                    <a:pt x="7764" y="2905"/>
                  </a:lnTo>
                  <a:cubicBezTo>
                    <a:pt x="7764" y="4513"/>
                    <a:pt x="6454" y="5810"/>
                    <a:pt x="4859" y="5810"/>
                  </a:cubicBezTo>
                  <a:lnTo>
                    <a:pt x="2906" y="5810"/>
                  </a:lnTo>
                  <a:cubicBezTo>
                    <a:pt x="1311" y="5810"/>
                    <a:pt x="1" y="4513"/>
                    <a:pt x="1" y="2905"/>
                  </a:cubicBezTo>
                  <a:lnTo>
                    <a:pt x="1" y="2905"/>
                  </a:lnTo>
                  <a:cubicBezTo>
                    <a:pt x="1" y="1310"/>
                    <a:pt x="1311" y="0"/>
                    <a:pt x="2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877567" y="747204"/>
              <a:ext cx="129370" cy="186654"/>
            </a:xfrm>
            <a:custGeom>
              <a:rect b="b" l="l" r="r" t="t"/>
              <a:pathLst>
                <a:path extrusionOk="0" h="5549" w="3846">
                  <a:moveTo>
                    <a:pt x="1798" y="0"/>
                  </a:moveTo>
                  <a:cubicBezTo>
                    <a:pt x="2977" y="369"/>
                    <a:pt x="3846" y="1477"/>
                    <a:pt x="3846" y="2774"/>
                  </a:cubicBezTo>
                  <a:lnTo>
                    <a:pt x="3846" y="2774"/>
                  </a:lnTo>
                  <a:cubicBezTo>
                    <a:pt x="3846" y="4072"/>
                    <a:pt x="2977" y="5179"/>
                    <a:pt x="1798" y="5548"/>
                  </a:cubicBezTo>
                  <a:cubicBezTo>
                    <a:pt x="762" y="5203"/>
                    <a:pt x="0" y="4215"/>
                    <a:pt x="0" y="3060"/>
                  </a:cubicBezTo>
                  <a:lnTo>
                    <a:pt x="0" y="2489"/>
                  </a:lnTo>
                  <a:cubicBezTo>
                    <a:pt x="0" y="1334"/>
                    <a:pt x="762" y="345"/>
                    <a:pt x="1798" y="0"/>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p:nvPr/>
          </p:nvSpPr>
          <p:spPr>
            <a:xfrm>
              <a:off x="-1288079" y="1555782"/>
              <a:ext cx="125367" cy="42888"/>
            </a:xfrm>
            <a:custGeom>
              <a:rect b="b" l="l" r="r" t="t"/>
              <a:pathLst>
                <a:path extrusionOk="0" h="1275" w="3727">
                  <a:moveTo>
                    <a:pt x="3727" y="644"/>
                  </a:moveTo>
                  <a:lnTo>
                    <a:pt x="3727" y="644"/>
                  </a:lnTo>
                  <a:cubicBezTo>
                    <a:pt x="3727" y="989"/>
                    <a:pt x="3441" y="1275"/>
                    <a:pt x="3096" y="1275"/>
                  </a:cubicBezTo>
                  <a:lnTo>
                    <a:pt x="631" y="1275"/>
                  </a:lnTo>
                  <a:cubicBezTo>
                    <a:pt x="286" y="1275"/>
                    <a:pt x="0" y="989"/>
                    <a:pt x="0" y="644"/>
                  </a:cubicBezTo>
                  <a:lnTo>
                    <a:pt x="0" y="644"/>
                  </a:lnTo>
                  <a:cubicBezTo>
                    <a:pt x="0" y="287"/>
                    <a:pt x="286" y="1"/>
                    <a:pt x="631" y="1"/>
                  </a:cubicBezTo>
                  <a:lnTo>
                    <a:pt x="3096" y="1"/>
                  </a:lnTo>
                  <a:cubicBezTo>
                    <a:pt x="3441" y="1"/>
                    <a:pt x="3727" y="287"/>
                    <a:pt x="3727" y="644"/>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1143101" y="1555782"/>
              <a:ext cx="49683" cy="42888"/>
            </a:xfrm>
            <a:custGeom>
              <a:rect b="b" l="l" r="r" t="t"/>
              <a:pathLst>
                <a:path extrusionOk="0" h="1275" w="1477">
                  <a:moveTo>
                    <a:pt x="631" y="1"/>
                  </a:moveTo>
                  <a:cubicBezTo>
                    <a:pt x="274" y="1"/>
                    <a:pt x="0" y="287"/>
                    <a:pt x="0" y="644"/>
                  </a:cubicBezTo>
                  <a:cubicBezTo>
                    <a:pt x="0" y="989"/>
                    <a:pt x="274" y="1275"/>
                    <a:pt x="631" y="1275"/>
                  </a:cubicBezTo>
                  <a:lnTo>
                    <a:pt x="846" y="1275"/>
                  </a:lnTo>
                  <a:cubicBezTo>
                    <a:pt x="1191" y="1275"/>
                    <a:pt x="1477" y="989"/>
                    <a:pt x="1477" y="644"/>
                  </a:cubicBezTo>
                  <a:cubicBezTo>
                    <a:pt x="1477" y="287"/>
                    <a:pt x="1191" y="1"/>
                    <a:pt x="846" y="1"/>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1206374" y="1369161"/>
              <a:ext cx="125367" cy="42484"/>
            </a:xfrm>
            <a:custGeom>
              <a:rect b="b" l="l" r="r" t="t"/>
              <a:pathLst>
                <a:path extrusionOk="0" h="1263" w="3727">
                  <a:moveTo>
                    <a:pt x="3727" y="632"/>
                  </a:moveTo>
                  <a:lnTo>
                    <a:pt x="3727" y="632"/>
                  </a:lnTo>
                  <a:cubicBezTo>
                    <a:pt x="3727" y="977"/>
                    <a:pt x="3441" y="1263"/>
                    <a:pt x="3096" y="1263"/>
                  </a:cubicBezTo>
                  <a:lnTo>
                    <a:pt x="631" y="1263"/>
                  </a:lnTo>
                  <a:cubicBezTo>
                    <a:pt x="286" y="1263"/>
                    <a:pt x="0" y="977"/>
                    <a:pt x="0" y="632"/>
                  </a:cubicBezTo>
                  <a:lnTo>
                    <a:pt x="0" y="632"/>
                  </a:lnTo>
                  <a:cubicBezTo>
                    <a:pt x="0" y="274"/>
                    <a:pt x="286" y="1"/>
                    <a:pt x="631" y="1"/>
                  </a:cubicBezTo>
                  <a:lnTo>
                    <a:pt x="3096" y="1"/>
                  </a:lnTo>
                  <a:cubicBezTo>
                    <a:pt x="3441" y="1"/>
                    <a:pt x="3727" y="274"/>
                    <a:pt x="3727" y="632"/>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
            <p:cNvSpPr/>
            <p:nvPr/>
          </p:nvSpPr>
          <p:spPr>
            <a:xfrm>
              <a:off x="-1061396" y="1369161"/>
              <a:ext cx="49683" cy="42484"/>
            </a:xfrm>
            <a:custGeom>
              <a:rect b="b" l="l" r="r" t="t"/>
              <a:pathLst>
                <a:path extrusionOk="0" h="1263" w="1477">
                  <a:moveTo>
                    <a:pt x="1477" y="632"/>
                  </a:moveTo>
                  <a:lnTo>
                    <a:pt x="1477" y="632"/>
                  </a:lnTo>
                  <a:cubicBezTo>
                    <a:pt x="1477" y="977"/>
                    <a:pt x="1191" y="1263"/>
                    <a:pt x="845" y="1263"/>
                  </a:cubicBezTo>
                  <a:lnTo>
                    <a:pt x="631" y="1263"/>
                  </a:lnTo>
                  <a:cubicBezTo>
                    <a:pt x="274" y="1263"/>
                    <a:pt x="0" y="977"/>
                    <a:pt x="0" y="632"/>
                  </a:cubicBezTo>
                  <a:lnTo>
                    <a:pt x="0" y="632"/>
                  </a:lnTo>
                  <a:cubicBezTo>
                    <a:pt x="0" y="274"/>
                    <a:pt x="274" y="1"/>
                    <a:pt x="631" y="1"/>
                  </a:cubicBezTo>
                  <a:lnTo>
                    <a:pt x="845" y="1"/>
                  </a:lnTo>
                  <a:cubicBezTo>
                    <a:pt x="1191" y="1"/>
                    <a:pt x="1477" y="274"/>
                    <a:pt x="1477" y="632"/>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8"/>
            <p:cNvSpPr/>
            <p:nvPr/>
          </p:nvSpPr>
          <p:spPr>
            <a:xfrm>
              <a:off x="-1108657" y="1164511"/>
              <a:ext cx="125367" cy="42484"/>
            </a:xfrm>
            <a:custGeom>
              <a:rect b="b" l="l" r="r" t="t"/>
              <a:pathLst>
                <a:path extrusionOk="0" h="1263" w="3727">
                  <a:moveTo>
                    <a:pt x="3727" y="631"/>
                  </a:moveTo>
                  <a:lnTo>
                    <a:pt x="3727" y="631"/>
                  </a:lnTo>
                  <a:cubicBezTo>
                    <a:pt x="3727" y="977"/>
                    <a:pt x="3441" y="1262"/>
                    <a:pt x="3096" y="1262"/>
                  </a:cubicBezTo>
                  <a:lnTo>
                    <a:pt x="631" y="1262"/>
                  </a:lnTo>
                  <a:cubicBezTo>
                    <a:pt x="286" y="1262"/>
                    <a:pt x="0" y="977"/>
                    <a:pt x="0" y="631"/>
                  </a:cubicBezTo>
                  <a:lnTo>
                    <a:pt x="0" y="631"/>
                  </a:lnTo>
                  <a:cubicBezTo>
                    <a:pt x="0" y="274"/>
                    <a:pt x="286" y="0"/>
                    <a:pt x="631" y="0"/>
                  </a:cubicBezTo>
                  <a:lnTo>
                    <a:pt x="3096" y="0"/>
                  </a:lnTo>
                  <a:cubicBezTo>
                    <a:pt x="3441" y="0"/>
                    <a:pt x="3727" y="274"/>
                    <a:pt x="3727" y="631"/>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8"/>
            <p:cNvSpPr/>
            <p:nvPr/>
          </p:nvSpPr>
          <p:spPr>
            <a:xfrm>
              <a:off x="-963679" y="1164511"/>
              <a:ext cx="49683" cy="42484"/>
            </a:xfrm>
            <a:custGeom>
              <a:rect b="b" l="l" r="r" t="t"/>
              <a:pathLst>
                <a:path extrusionOk="0" h="1263" w="1477">
                  <a:moveTo>
                    <a:pt x="1477" y="631"/>
                  </a:moveTo>
                  <a:lnTo>
                    <a:pt x="1477" y="631"/>
                  </a:lnTo>
                  <a:cubicBezTo>
                    <a:pt x="1477" y="977"/>
                    <a:pt x="1191" y="1262"/>
                    <a:pt x="846" y="1262"/>
                  </a:cubicBezTo>
                  <a:lnTo>
                    <a:pt x="631" y="1262"/>
                  </a:lnTo>
                  <a:cubicBezTo>
                    <a:pt x="286" y="1262"/>
                    <a:pt x="0" y="977"/>
                    <a:pt x="0" y="631"/>
                  </a:cubicBezTo>
                  <a:lnTo>
                    <a:pt x="0" y="631"/>
                  </a:lnTo>
                  <a:cubicBezTo>
                    <a:pt x="0" y="274"/>
                    <a:pt x="286" y="0"/>
                    <a:pt x="631" y="0"/>
                  </a:cubicBezTo>
                  <a:lnTo>
                    <a:pt x="846" y="0"/>
                  </a:lnTo>
                  <a:cubicBezTo>
                    <a:pt x="1191" y="0"/>
                    <a:pt x="1477" y="274"/>
                    <a:pt x="1477" y="631"/>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
            <p:cNvSpPr/>
            <p:nvPr/>
          </p:nvSpPr>
          <p:spPr>
            <a:xfrm>
              <a:off x="-1036168" y="981489"/>
              <a:ext cx="91326" cy="42484"/>
            </a:xfrm>
            <a:custGeom>
              <a:rect b="b" l="l" r="r" t="t"/>
              <a:pathLst>
                <a:path extrusionOk="0" h="1263" w="2715">
                  <a:moveTo>
                    <a:pt x="2715" y="631"/>
                  </a:moveTo>
                  <a:lnTo>
                    <a:pt x="2715" y="631"/>
                  </a:lnTo>
                  <a:cubicBezTo>
                    <a:pt x="2715" y="977"/>
                    <a:pt x="2429" y="1262"/>
                    <a:pt x="2084" y="1262"/>
                  </a:cubicBezTo>
                  <a:lnTo>
                    <a:pt x="631" y="1262"/>
                  </a:lnTo>
                  <a:cubicBezTo>
                    <a:pt x="286" y="1262"/>
                    <a:pt x="0" y="977"/>
                    <a:pt x="0" y="631"/>
                  </a:cubicBezTo>
                  <a:lnTo>
                    <a:pt x="0" y="631"/>
                  </a:lnTo>
                  <a:cubicBezTo>
                    <a:pt x="0" y="286"/>
                    <a:pt x="286" y="0"/>
                    <a:pt x="631" y="0"/>
                  </a:cubicBezTo>
                  <a:lnTo>
                    <a:pt x="2084" y="0"/>
                  </a:lnTo>
                  <a:cubicBezTo>
                    <a:pt x="2429" y="0"/>
                    <a:pt x="2715" y="286"/>
                    <a:pt x="2715" y="631"/>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8"/>
            <p:cNvSpPr/>
            <p:nvPr/>
          </p:nvSpPr>
          <p:spPr>
            <a:xfrm>
              <a:off x="-926442" y="981489"/>
              <a:ext cx="50086" cy="42484"/>
            </a:xfrm>
            <a:custGeom>
              <a:rect b="b" l="l" r="r" t="t"/>
              <a:pathLst>
                <a:path extrusionOk="0" h="1263" w="1489">
                  <a:moveTo>
                    <a:pt x="1489" y="631"/>
                  </a:moveTo>
                  <a:lnTo>
                    <a:pt x="1489" y="631"/>
                  </a:lnTo>
                  <a:cubicBezTo>
                    <a:pt x="1489" y="977"/>
                    <a:pt x="1203" y="1262"/>
                    <a:pt x="846" y="1262"/>
                  </a:cubicBezTo>
                  <a:lnTo>
                    <a:pt x="632" y="1262"/>
                  </a:lnTo>
                  <a:cubicBezTo>
                    <a:pt x="286" y="1262"/>
                    <a:pt x="1" y="977"/>
                    <a:pt x="1" y="631"/>
                  </a:cubicBezTo>
                  <a:lnTo>
                    <a:pt x="1" y="631"/>
                  </a:lnTo>
                  <a:cubicBezTo>
                    <a:pt x="1" y="286"/>
                    <a:pt x="286" y="0"/>
                    <a:pt x="632" y="0"/>
                  </a:cubicBezTo>
                  <a:lnTo>
                    <a:pt x="846" y="0"/>
                  </a:lnTo>
                  <a:cubicBezTo>
                    <a:pt x="1203" y="0"/>
                    <a:pt x="1489" y="286"/>
                    <a:pt x="1489" y="631"/>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963679" y="773609"/>
              <a:ext cx="60110" cy="42484"/>
            </a:xfrm>
            <a:custGeom>
              <a:rect b="b" l="l" r="r" t="t"/>
              <a:pathLst>
                <a:path extrusionOk="0" h="1263" w="1787">
                  <a:moveTo>
                    <a:pt x="1786" y="632"/>
                  </a:moveTo>
                  <a:lnTo>
                    <a:pt x="1786" y="632"/>
                  </a:lnTo>
                  <a:cubicBezTo>
                    <a:pt x="1786" y="977"/>
                    <a:pt x="1500" y="1263"/>
                    <a:pt x="1143" y="1263"/>
                  </a:cubicBezTo>
                  <a:lnTo>
                    <a:pt x="631" y="1263"/>
                  </a:lnTo>
                  <a:cubicBezTo>
                    <a:pt x="286" y="1263"/>
                    <a:pt x="0" y="977"/>
                    <a:pt x="0" y="632"/>
                  </a:cubicBezTo>
                  <a:lnTo>
                    <a:pt x="0" y="632"/>
                  </a:lnTo>
                  <a:cubicBezTo>
                    <a:pt x="0" y="287"/>
                    <a:pt x="286" y="1"/>
                    <a:pt x="631" y="1"/>
                  </a:cubicBezTo>
                  <a:lnTo>
                    <a:pt x="1143" y="1"/>
                  </a:lnTo>
                  <a:cubicBezTo>
                    <a:pt x="1500" y="1"/>
                    <a:pt x="1786" y="287"/>
                    <a:pt x="1786" y="632"/>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p:nvPr/>
          </p:nvSpPr>
          <p:spPr>
            <a:xfrm>
              <a:off x="-743421" y="1524970"/>
              <a:ext cx="356894" cy="195871"/>
            </a:xfrm>
            <a:custGeom>
              <a:rect b="b" l="l" r="r" t="t"/>
              <a:pathLst>
                <a:path extrusionOk="0" h="5823" w="10610">
                  <a:moveTo>
                    <a:pt x="2906" y="0"/>
                  </a:moveTo>
                  <a:lnTo>
                    <a:pt x="7704" y="0"/>
                  </a:lnTo>
                  <a:cubicBezTo>
                    <a:pt x="9311" y="0"/>
                    <a:pt x="10609" y="1310"/>
                    <a:pt x="10609" y="2917"/>
                  </a:cubicBezTo>
                  <a:lnTo>
                    <a:pt x="10609" y="2917"/>
                  </a:lnTo>
                  <a:cubicBezTo>
                    <a:pt x="10609" y="4512"/>
                    <a:pt x="9311" y="5822"/>
                    <a:pt x="7704" y="5822"/>
                  </a:cubicBezTo>
                  <a:lnTo>
                    <a:pt x="2906" y="5822"/>
                  </a:lnTo>
                  <a:cubicBezTo>
                    <a:pt x="1298" y="5822"/>
                    <a:pt x="1" y="4512"/>
                    <a:pt x="1" y="2917"/>
                  </a:cubicBezTo>
                  <a:lnTo>
                    <a:pt x="1" y="2917"/>
                  </a:lnTo>
                  <a:cubicBezTo>
                    <a:pt x="1" y="1310"/>
                    <a:pt x="1310" y="0"/>
                    <a:pt x="2906" y="0"/>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
            <p:cNvSpPr/>
            <p:nvPr/>
          </p:nvSpPr>
          <p:spPr>
            <a:xfrm>
              <a:off x="-770263" y="1329503"/>
              <a:ext cx="286020" cy="195501"/>
            </a:xfrm>
            <a:custGeom>
              <a:rect b="b" l="l" r="r" t="t"/>
              <a:pathLst>
                <a:path extrusionOk="0" h="5812" w="8503">
                  <a:moveTo>
                    <a:pt x="2906" y="1"/>
                  </a:moveTo>
                  <a:cubicBezTo>
                    <a:pt x="1299" y="1"/>
                    <a:pt x="1" y="1310"/>
                    <a:pt x="1" y="2906"/>
                  </a:cubicBezTo>
                  <a:cubicBezTo>
                    <a:pt x="1" y="4513"/>
                    <a:pt x="1299" y="5811"/>
                    <a:pt x="2906" y="5811"/>
                  </a:cubicBezTo>
                  <a:lnTo>
                    <a:pt x="5597" y="5811"/>
                  </a:lnTo>
                  <a:cubicBezTo>
                    <a:pt x="7204" y="5811"/>
                    <a:pt x="8502" y="4513"/>
                    <a:pt x="8502" y="2906"/>
                  </a:cubicBezTo>
                  <a:cubicBezTo>
                    <a:pt x="8502" y="1310"/>
                    <a:pt x="7204" y="1"/>
                    <a:pt x="5597" y="1"/>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
            <p:cNvSpPr/>
            <p:nvPr/>
          </p:nvSpPr>
          <p:spPr>
            <a:xfrm>
              <a:off x="-801479" y="1134069"/>
              <a:ext cx="204684" cy="195468"/>
            </a:xfrm>
            <a:custGeom>
              <a:rect b="b" l="l" r="r" t="t"/>
              <a:pathLst>
                <a:path extrusionOk="0" h="5811" w="6085">
                  <a:moveTo>
                    <a:pt x="2905" y="1"/>
                  </a:moveTo>
                  <a:lnTo>
                    <a:pt x="3179" y="1"/>
                  </a:lnTo>
                  <a:cubicBezTo>
                    <a:pt x="4775" y="1"/>
                    <a:pt x="6084" y="1310"/>
                    <a:pt x="6084" y="2906"/>
                  </a:cubicBezTo>
                  <a:lnTo>
                    <a:pt x="6084" y="2906"/>
                  </a:lnTo>
                  <a:cubicBezTo>
                    <a:pt x="6084" y="4501"/>
                    <a:pt x="4775" y="5811"/>
                    <a:pt x="3179" y="5811"/>
                  </a:cubicBezTo>
                  <a:lnTo>
                    <a:pt x="2905" y="5811"/>
                  </a:lnTo>
                  <a:cubicBezTo>
                    <a:pt x="1310" y="5811"/>
                    <a:pt x="0" y="4501"/>
                    <a:pt x="0" y="2906"/>
                  </a:cubicBezTo>
                  <a:lnTo>
                    <a:pt x="0" y="2906"/>
                  </a:lnTo>
                  <a:cubicBezTo>
                    <a:pt x="0" y="1310"/>
                    <a:pt x="1310" y="1"/>
                    <a:pt x="2905" y="1"/>
                  </a:cubicBezTo>
                  <a:close/>
                </a:path>
              </a:pathLst>
            </a:custGeom>
            <a:solidFill>
              <a:srgbClr val="78474B">
                <a:alpha val="7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297" name="Shape 297"/>
        <p:cNvGrpSpPr/>
        <p:nvPr/>
      </p:nvGrpSpPr>
      <p:grpSpPr>
        <a:xfrm>
          <a:off x="0" y="0"/>
          <a:ext cx="0" cy="0"/>
          <a:chOff x="0" y="0"/>
          <a:chExt cx="0" cy="0"/>
        </a:xfrm>
      </p:grpSpPr>
      <p:sp>
        <p:nvSpPr>
          <p:cNvPr id="298" name="Google Shape;298;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9" name="Google Shape;299;p19"/>
          <p:cNvSpPr txBox="1"/>
          <p:nvPr>
            <p:ph idx="1" type="subTitle"/>
          </p:nvPr>
        </p:nvSpPr>
        <p:spPr>
          <a:xfrm>
            <a:off x="719993" y="1666925"/>
            <a:ext cx="3226200" cy="12078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0" name="Google Shape;300;p19"/>
          <p:cNvSpPr txBox="1"/>
          <p:nvPr>
            <p:ph idx="2" type="subTitle"/>
          </p:nvPr>
        </p:nvSpPr>
        <p:spPr>
          <a:xfrm>
            <a:off x="5197807" y="1666925"/>
            <a:ext cx="3226200" cy="1207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1" name="Google Shape;301;p19"/>
          <p:cNvSpPr txBox="1"/>
          <p:nvPr>
            <p:ph idx="3" type="subTitle"/>
          </p:nvPr>
        </p:nvSpPr>
        <p:spPr>
          <a:xfrm>
            <a:off x="719993" y="3403875"/>
            <a:ext cx="3226200" cy="1207800"/>
          </a:xfrm>
          <a:prstGeom prst="rect">
            <a:avLst/>
          </a:prstGeom>
          <a:ln>
            <a:noFill/>
          </a:ln>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2" name="Google Shape;302;p19"/>
          <p:cNvSpPr txBox="1"/>
          <p:nvPr>
            <p:ph idx="4" type="subTitle"/>
          </p:nvPr>
        </p:nvSpPr>
        <p:spPr>
          <a:xfrm>
            <a:off x="5197807" y="3403875"/>
            <a:ext cx="3226200" cy="12078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03" name="Google Shape;303;p19"/>
          <p:cNvSpPr txBox="1"/>
          <p:nvPr>
            <p:ph idx="5" type="subTitle"/>
          </p:nvPr>
        </p:nvSpPr>
        <p:spPr>
          <a:xfrm>
            <a:off x="719993" y="1182125"/>
            <a:ext cx="3226200" cy="484800"/>
          </a:xfrm>
          <a:prstGeom prst="rect">
            <a:avLst/>
          </a:prstGeom>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04" name="Google Shape;304;p19"/>
          <p:cNvSpPr txBox="1"/>
          <p:nvPr>
            <p:ph idx="6" type="subTitle"/>
          </p:nvPr>
        </p:nvSpPr>
        <p:spPr>
          <a:xfrm>
            <a:off x="719993" y="2919075"/>
            <a:ext cx="3226200" cy="484800"/>
          </a:xfrm>
          <a:prstGeom prst="rect">
            <a:avLst/>
          </a:prstGeom>
          <a:ln>
            <a:noFill/>
          </a:ln>
        </p:spPr>
        <p:txBody>
          <a:bodyPr anchorCtr="0" anchor="b" bIns="91425" lIns="91425" spcFirstLastPara="1" rIns="91425" wrap="square" tIns="91425">
            <a:noAutofit/>
          </a:bodyPr>
          <a:lstStyle>
            <a:lvl1pPr lvl="0" rtl="0" algn="r">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05" name="Google Shape;305;p19"/>
          <p:cNvSpPr txBox="1"/>
          <p:nvPr>
            <p:ph idx="7" type="subTitle"/>
          </p:nvPr>
        </p:nvSpPr>
        <p:spPr>
          <a:xfrm>
            <a:off x="5197807" y="1182125"/>
            <a:ext cx="3226200" cy="4848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06" name="Google Shape;306;p19"/>
          <p:cNvSpPr txBox="1"/>
          <p:nvPr>
            <p:ph idx="8" type="subTitle"/>
          </p:nvPr>
        </p:nvSpPr>
        <p:spPr>
          <a:xfrm>
            <a:off x="5197807" y="2919075"/>
            <a:ext cx="3226200" cy="4848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07" name="Google Shape;307;p19"/>
          <p:cNvSpPr/>
          <p:nvPr/>
        </p:nvSpPr>
        <p:spPr>
          <a:xfrm>
            <a:off x="8424002" y="753177"/>
            <a:ext cx="869400" cy="869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9"/>
          <p:cNvSpPr/>
          <p:nvPr/>
        </p:nvSpPr>
        <p:spPr>
          <a:xfrm>
            <a:off x="-997805" y="1351908"/>
            <a:ext cx="1717800" cy="1717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
          <p:cNvSpPr/>
          <p:nvPr/>
        </p:nvSpPr>
        <p:spPr>
          <a:xfrm>
            <a:off x="3890099" y="4603999"/>
            <a:ext cx="1363800" cy="1363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 name="Google Shape;310;p19"/>
          <p:cNvGrpSpPr/>
          <p:nvPr/>
        </p:nvGrpSpPr>
        <p:grpSpPr>
          <a:xfrm>
            <a:off x="-883366" y="2571760"/>
            <a:ext cx="1488932" cy="881768"/>
            <a:chOff x="3827534" y="4390047"/>
            <a:chExt cx="1488932" cy="881768"/>
          </a:xfrm>
        </p:grpSpPr>
        <p:sp>
          <p:nvSpPr>
            <p:cNvPr id="311" name="Google Shape;311;p19"/>
            <p:cNvSpPr/>
            <p:nvPr/>
          </p:nvSpPr>
          <p:spPr>
            <a:xfrm>
              <a:off x="4298195" y="4390047"/>
              <a:ext cx="702929" cy="514070"/>
            </a:xfrm>
            <a:custGeom>
              <a:rect b="b" l="l" r="r" t="t"/>
              <a:pathLst>
                <a:path extrusionOk="0" h="6775" w="9264">
                  <a:moveTo>
                    <a:pt x="3775" y="1881"/>
                  </a:moveTo>
                  <a:lnTo>
                    <a:pt x="3775" y="405"/>
                  </a:lnTo>
                  <a:cubicBezTo>
                    <a:pt x="3775" y="179"/>
                    <a:pt x="3585" y="0"/>
                    <a:pt x="3370" y="0"/>
                  </a:cubicBezTo>
                  <a:lnTo>
                    <a:pt x="1775" y="0"/>
                  </a:lnTo>
                  <a:cubicBezTo>
                    <a:pt x="1549" y="0"/>
                    <a:pt x="1370" y="179"/>
                    <a:pt x="1370" y="405"/>
                  </a:cubicBezTo>
                  <a:lnTo>
                    <a:pt x="1370" y="1881"/>
                  </a:lnTo>
                  <a:lnTo>
                    <a:pt x="834" y="1881"/>
                  </a:lnTo>
                  <a:cubicBezTo>
                    <a:pt x="382" y="1881"/>
                    <a:pt x="1" y="2250"/>
                    <a:pt x="1" y="2715"/>
                  </a:cubicBezTo>
                  <a:lnTo>
                    <a:pt x="1" y="5941"/>
                  </a:lnTo>
                  <a:cubicBezTo>
                    <a:pt x="1" y="6394"/>
                    <a:pt x="370" y="6775"/>
                    <a:pt x="834" y="6775"/>
                  </a:cubicBezTo>
                  <a:lnTo>
                    <a:pt x="8431" y="6775"/>
                  </a:lnTo>
                  <a:cubicBezTo>
                    <a:pt x="8883" y="6775"/>
                    <a:pt x="9264" y="6406"/>
                    <a:pt x="9264" y="5941"/>
                  </a:cubicBezTo>
                  <a:lnTo>
                    <a:pt x="9264" y="2715"/>
                  </a:lnTo>
                  <a:cubicBezTo>
                    <a:pt x="9264" y="2250"/>
                    <a:pt x="8883" y="1881"/>
                    <a:pt x="8431" y="1881"/>
                  </a:cubicBezTo>
                  <a:lnTo>
                    <a:pt x="7895" y="1881"/>
                  </a:lnTo>
                  <a:lnTo>
                    <a:pt x="7895" y="405"/>
                  </a:lnTo>
                  <a:cubicBezTo>
                    <a:pt x="7895" y="179"/>
                    <a:pt x="7704" y="0"/>
                    <a:pt x="7490" y="0"/>
                  </a:cubicBezTo>
                  <a:lnTo>
                    <a:pt x="5894" y="0"/>
                  </a:lnTo>
                  <a:cubicBezTo>
                    <a:pt x="5668" y="0"/>
                    <a:pt x="5490" y="179"/>
                    <a:pt x="5490" y="405"/>
                  </a:cubicBezTo>
                  <a:lnTo>
                    <a:pt x="5490" y="1881"/>
                  </a:lnTo>
                  <a:lnTo>
                    <a:pt x="3775" y="188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
            <p:cNvSpPr/>
            <p:nvPr/>
          </p:nvSpPr>
          <p:spPr>
            <a:xfrm>
              <a:off x="4214200" y="4390047"/>
              <a:ext cx="702929" cy="514070"/>
            </a:xfrm>
            <a:custGeom>
              <a:rect b="b" l="l" r="r" t="t"/>
              <a:pathLst>
                <a:path extrusionOk="0" h="6775" w="9264">
                  <a:moveTo>
                    <a:pt x="3775" y="1881"/>
                  </a:moveTo>
                  <a:lnTo>
                    <a:pt x="3775" y="405"/>
                  </a:lnTo>
                  <a:cubicBezTo>
                    <a:pt x="3775" y="179"/>
                    <a:pt x="3596" y="0"/>
                    <a:pt x="3370" y="0"/>
                  </a:cubicBezTo>
                  <a:lnTo>
                    <a:pt x="1775" y="0"/>
                  </a:lnTo>
                  <a:cubicBezTo>
                    <a:pt x="1560" y="0"/>
                    <a:pt x="1370" y="179"/>
                    <a:pt x="1370" y="405"/>
                  </a:cubicBezTo>
                  <a:lnTo>
                    <a:pt x="1370" y="1881"/>
                  </a:lnTo>
                  <a:lnTo>
                    <a:pt x="834" y="1881"/>
                  </a:lnTo>
                  <a:cubicBezTo>
                    <a:pt x="382" y="1881"/>
                    <a:pt x="1" y="2250"/>
                    <a:pt x="1" y="2715"/>
                  </a:cubicBezTo>
                  <a:lnTo>
                    <a:pt x="1" y="5941"/>
                  </a:lnTo>
                  <a:cubicBezTo>
                    <a:pt x="1" y="6394"/>
                    <a:pt x="382" y="6775"/>
                    <a:pt x="834" y="6775"/>
                  </a:cubicBezTo>
                  <a:lnTo>
                    <a:pt x="8430" y="6775"/>
                  </a:lnTo>
                  <a:cubicBezTo>
                    <a:pt x="8895" y="6775"/>
                    <a:pt x="9264" y="6406"/>
                    <a:pt x="9264" y="5941"/>
                  </a:cubicBezTo>
                  <a:lnTo>
                    <a:pt x="9264" y="2715"/>
                  </a:lnTo>
                  <a:cubicBezTo>
                    <a:pt x="9264" y="2250"/>
                    <a:pt x="8895" y="1881"/>
                    <a:pt x="8430" y="1881"/>
                  </a:cubicBezTo>
                  <a:lnTo>
                    <a:pt x="7894" y="1881"/>
                  </a:lnTo>
                  <a:lnTo>
                    <a:pt x="7894" y="405"/>
                  </a:lnTo>
                  <a:cubicBezTo>
                    <a:pt x="7894" y="179"/>
                    <a:pt x="7716" y="0"/>
                    <a:pt x="7490" y="0"/>
                  </a:cubicBezTo>
                  <a:lnTo>
                    <a:pt x="5906" y="0"/>
                  </a:lnTo>
                  <a:cubicBezTo>
                    <a:pt x="5680" y="0"/>
                    <a:pt x="5489" y="179"/>
                    <a:pt x="5489" y="405"/>
                  </a:cubicBezTo>
                  <a:lnTo>
                    <a:pt x="5489" y="1881"/>
                  </a:lnTo>
                  <a:lnTo>
                    <a:pt x="3775" y="18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
            <p:cNvSpPr/>
            <p:nvPr/>
          </p:nvSpPr>
          <p:spPr>
            <a:xfrm>
              <a:off x="3911605" y="4757670"/>
              <a:ext cx="702019" cy="514146"/>
            </a:xfrm>
            <a:custGeom>
              <a:rect b="b" l="l" r="r" t="t"/>
              <a:pathLst>
                <a:path extrusionOk="0" h="6776" w="9252">
                  <a:moveTo>
                    <a:pt x="3762" y="1882"/>
                  </a:moveTo>
                  <a:lnTo>
                    <a:pt x="3762" y="406"/>
                  </a:lnTo>
                  <a:cubicBezTo>
                    <a:pt x="3762" y="191"/>
                    <a:pt x="3584" y="1"/>
                    <a:pt x="3358" y="1"/>
                  </a:cubicBezTo>
                  <a:lnTo>
                    <a:pt x="1774" y="1"/>
                  </a:lnTo>
                  <a:cubicBezTo>
                    <a:pt x="1548" y="1"/>
                    <a:pt x="1357" y="191"/>
                    <a:pt x="1357" y="406"/>
                  </a:cubicBezTo>
                  <a:lnTo>
                    <a:pt x="1357" y="1882"/>
                  </a:lnTo>
                  <a:lnTo>
                    <a:pt x="833" y="1882"/>
                  </a:lnTo>
                  <a:cubicBezTo>
                    <a:pt x="369" y="1882"/>
                    <a:pt x="0" y="2251"/>
                    <a:pt x="0" y="2715"/>
                  </a:cubicBezTo>
                  <a:lnTo>
                    <a:pt x="0" y="5942"/>
                  </a:lnTo>
                  <a:cubicBezTo>
                    <a:pt x="0" y="6406"/>
                    <a:pt x="369" y="6776"/>
                    <a:pt x="833" y="6776"/>
                  </a:cubicBezTo>
                  <a:lnTo>
                    <a:pt x="8418" y="6776"/>
                  </a:lnTo>
                  <a:cubicBezTo>
                    <a:pt x="8882" y="6776"/>
                    <a:pt x="9251" y="6406"/>
                    <a:pt x="9251" y="5942"/>
                  </a:cubicBezTo>
                  <a:lnTo>
                    <a:pt x="9251" y="2715"/>
                  </a:lnTo>
                  <a:cubicBezTo>
                    <a:pt x="9251" y="2251"/>
                    <a:pt x="8882" y="1882"/>
                    <a:pt x="8418" y="1882"/>
                  </a:cubicBezTo>
                  <a:lnTo>
                    <a:pt x="7894" y="1882"/>
                  </a:lnTo>
                  <a:lnTo>
                    <a:pt x="7894" y="406"/>
                  </a:lnTo>
                  <a:cubicBezTo>
                    <a:pt x="7894" y="191"/>
                    <a:pt x="7703" y="1"/>
                    <a:pt x="7477" y="1"/>
                  </a:cubicBezTo>
                  <a:lnTo>
                    <a:pt x="5894" y="1"/>
                  </a:lnTo>
                  <a:cubicBezTo>
                    <a:pt x="5667" y="1"/>
                    <a:pt x="5489" y="191"/>
                    <a:pt x="5489" y="406"/>
                  </a:cubicBezTo>
                  <a:lnTo>
                    <a:pt x="5489" y="1882"/>
                  </a:lnTo>
                  <a:lnTo>
                    <a:pt x="3774" y="188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9"/>
            <p:cNvSpPr/>
            <p:nvPr/>
          </p:nvSpPr>
          <p:spPr>
            <a:xfrm>
              <a:off x="3827534" y="4757670"/>
              <a:ext cx="702929" cy="514146"/>
            </a:xfrm>
            <a:custGeom>
              <a:rect b="b" l="l" r="r" t="t"/>
              <a:pathLst>
                <a:path extrusionOk="0" h="6776" w="9264">
                  <a:moveTo>
                    <a:pt x="3775" y="1882"/>
                  </a:moveTo>
                  <a:lnTo>
                    <a:pt x="3775" y="406"/>
                  </a:lnTo>
                  <a:cubicBezTo>
                    <a:pt x="3775" y="191"/>
                    <a:pt x="3585" y="1"/>
                    <a:pt x="3358" y="1"/>
                  </a:cubicBezTo>
                  <a:lnTo>
                    <a:pt x="1775" y="1"/>
                  </a:lnTo>
                  <a:cubicBezTo>
                    <a:pt x="1549" y="1"/>
                    <a:pt x="1370" y="191"/>
                    <a:pt x="1370" y="406"/>
                  </a:cubicBezTo>
                  <a:lnTo>
                    <a:pt x="1370" y="1882"/>
                  </a:lnTo>
                  <a:lnTo>
                    <a:pt x="834" y="1882"/>
                  </a:lnTo>
                  <a:cubicBezTo>
                    <a:pt x="370" y="1882"/>
                    <a:pt x="1" y="2251"/>
                    <a:pt x="1" y="2715"/>
                  </a:cubicBezTo>
                  <a:lnTo>
                    <a:pt x="1" y="5942"/>
                  </a:lnTo>
                  <a:cubicBezTo>
                    <a:pt x="1" y="6406"/>
                    <a:pt x="370" y="6776"/>
                    <a:pt x="834" y="6776"/>
                  </a:cubicBezTo>
                  <a:lnTo>
                    <a:pt x="8430" y="6776"/>
                  </a:lnTo>
                  <a:cubicBezTo>
                    <a:pt x="8883" y="6776"/>
                    <a:pt x="9264" y="6406"/>
                    <a:pt x="9264" y="5942"/>
                  </a:cubicBezTo>
                  <a:lnTo>
                    <a:pt x="9264" y="2715"/>
                  </a:lnTo>
                  <a:cubicBezTo>
                    <a:pt x="9264" y="2251"/>
                    <a:pt x="8883" y="1882"/>
                    <a:pt x="8430" y="1882"/>
                  </a:cubicBezTo>
                  <a:lnTo>
                    <a:pt x="7895" y="1882"/>
                  </a:lnTo>
                  <a:lnTo>
                    <a:pt x="7895" y="406"/>
                  </a:lnTo>
                  <a:cubicBezTo>
                    <a:pt x="7895" y="191"/>
                    <a:pt x="7704" y="1"/>
                    <a:pt x="7478" y="1"/>
                  </a:cubicBezTo>
                  <a:lnTo>
                    <a:pt x="5894" y="1"/>
                  </a:lnTo>
                  <a:cubicBezTo>
                    <a:pt x="5668" y="1"/>
                    <a:pt x="5490" y="191"/>
                    <a:pt x="5490" y="406"/>
                  </a:cubicBezTo>
                  <a:lnTo>
                    <a:pt x="5490" y="1882"/>
                  </a:lnTo>
                  <a:lnTo>
                    <a:pt x="3775" y="1882"/>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9"/>
            <p:cNvSpPr/>
            <p:nvPr/>
          </p:nvSpPr>
          <p:spPr>
            <a:xfrm>
              <a:off x="4613537" y="4757670"/>
              <a:ext cx="702929" cy="514146"/>
            </a:xfrm>
            <a:custGeom>
              <a:rect b="b" l="l" r="r" t="t"/>
              <a:pathLst>
                <a:path extrusionOk="0" h="6776" w="9264">
                  <a:moveTo>
                    <a:pt x="3774" y="1882"/>
                  </a:moveTo>
                  <a:lnTo>
                    <a:pt x="3774" y="406"/>
                  </a:lnTo>
                  <a:cubicBezTo>
                    <a:pt x="3774" y="191"/>
                    <a:pt x="3596" y="1"/>
                    <a:pt x="3370" y="1"/>
                  </a:cubicBezTo>
                  <a:lnTo>
                    <a:pt x="1786" y="1"/>
                  </a:lnTo>
                  <a:cubicBezTo>
                    <a:pt x="1560" y="1"/>
                    <a:pt x="1369" y="191"/>
                    <a:pt x="1369" y="406"/>
                  </a:cubicBezTo>
                  <a:lnTo>
                    <a:pt x="1369" y="1882"/>
                  </a:lnTo>
                  <a:lnTo>
                    <a:pt x="834" y="1882"/>
                  </a:lnTo>
                  <a:cubicBezTo>
                    <a:pt x="381" y="1882"/>
                    <a:pt x="0" y="2251"/>
                    <a:pt x="0" y="2715"/>
                  </a:cubicBezTo>
                  <a:lnTo>
                    <a:pt x="0" y="5942"/>
                  </a:lnTo>
                  <a:cubicBezTo>
                    <a:pt x="0" y="6406"/>
                    <a:pt x="381" y="6776"/>
                    <a:pt x="834" y="6776"/>
                  </a:cubicBezTo>
                  <a:lnTo>
                    <a:pt x="8430" y="6776"/>
                  </a:lnTo>
                  <a:cubicBezTo>
                    <a:pt x="8894" y="6776"/>
                    <a:pt x="9263" y="6406"/>
                    <a:pt x="9263" y="5942"/>
                  </a:cubicBezTo>
                  <a:lnTo>
                    <a:pt x="9263" y="2715"/>
                  </a:lnTo>
                  <a:cubicBezTo>
                    <a:pt x="9263" y="2251"/>
                    <a:pt x="8894" y="1882"/>
                    <a:pt x="8430" y="1882"/>
                  </a:cubicBezTo>
                  <a:lnTo>
                    <a:pt x="7894" y="1882"/>
                  </a:lnTo>
                  <a:lnTo>
                    <a:pt x="7894" y="406"/>
                  </a:lnTo>
                  <a:cubicBezTo>
                    <a:pt x="7894" y="191"/>
                    <a:pt x="7715" y="1"/>
                    <a:pt x="7489" y="1"/>
                  </a:cubicBezTo>
                  <a:lnTo>
                    <a:pt x="5906" y="1"/>
                  </a:lnTo>
                  <a:cubicBezTo>
                    <a:pt x="5679" y="1"/>
                    <a:pt x="5489" y="191"/>
                    <a:pt x="5489" y="406"/>
                  </a:cubicBezTo>
                  <a:lnTo>
                    <a:pt x="5489" y="1882"/>
                  </a:lnTo>
                  <a:lnTo>
                    <a:pt x="3774" y="1882"/>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9"/>
            <p:cNvSpPr/>
            <p:nvPr/>
          </p:nvSpPr>
          <p:spPr>
            <a:xfrm>
              <a:off x="4530376" y="4757670"/>
              <a:ext cx="702019" cy="514146"/>
            </a:xfrm>
            <a:custGeom>
              <a:rect b="b" l="l" r="r" t="t"/>
              <a:pathLst>
                <a:path extrusionOk="0" h="6776" w="9252">
                  <a:moveTo>
                    <a:pt x="3763" y="1882"/>
                  </a:moveTo>
                  <a:lnTo>
                    <a:pt x="3763" y="406"/>
                  </a:lnTo>
                  <a:cubicBezTo>
                    <a:pt x="3763" y="191"/>
                    <a:pt x="3585" y="1"/>
                    <a:pt x="3358" y="1"/>
                  </a:cubicBezTo>
                  <a:lnTo>
                    <a:pt x="1775" y="1"/>
                  </a:lnTo>
                  <a:cubicBezTo>
                    <a:pt x="1549" y="1"/>
                    <a:pt x="1358" y="191"/>
                    <a:pt x="1358" y="406"/>
                  </a:cubicBezTo>
                  <a:lnTo>
                    <a:pt x="1358" y="1882"/>
                  </a:lnTo>
                  <a:lnTo>
                    <a:pt x="834" y="1882"/>
                  </a:lnTo>
                  <a:cubicBezTo>
                    <a:pt x="370" y="1882"/>
                    <a:pt x="1" y="2251"/>
                    <a:pt x="1" y="2715"/>
                  </a:cubicBezTo>
                  <a:lnTo>
                    <a:pt x="1" y="5942"/>
                  </a:lnTo>
                  <a:cubicBezTo>
                    <a:pt x="1" y="6406"/>
                    <a:pt x="370" y="6776"/>
                    <a:pt x="834" y="6776"/>
                  </a:cubicBezTo>
                  <a:lnTo>
                    <a:pt x="8419" y="6776"/>
                  </a:lnTo>
                  <a:cubicBezTo>
                    <a:pt x="8883" y="6776"/>
                    <a:pt x="9252" y="6406"/>
                    <a:pt x="9252" y="5942"/>
                  </a:cubicBezTo>
                  <a:lnTo>
                    <a:pt x="9252" y="2715"/>
                  </a:lnTo>
                  <a:cubicBezTo>
                    <a:pt x="9252" y="2251"/>
                    <a:pt x="8883" y="1882"/>
                    <a:pt x="8419" y="1882"/>
                  </a:cubicBezTo>
                  <a:lnTo>
                    <a:pt x="7895" y="1882"/>
                  </a:lnTo>
                  <a:lnTo>
                    <a:pt x="7895" y="406"/>
                  </a:lnTo>
                  <a:cubicBezTo>
                    <a:pt x="7895" y="191"/>
                    <a:pt x="7704" y="1"/>
                    <a:pt x="7478" y="1"/>
                  </a:cubicBezTo>
                  <a:lnTo>
                    <a:pt x="5894" y="1"/>
                  </a:lnTo>
                  <a:cubicBezTo>
                    <a:pt x="5668" y="1"/>
                    <a:pt x="5490" y="191"/>
                    <a:pt x="5490" y="406"/>
                  </a:cubicBezTo>
                  <a:lnTo>
                    <a:pt x="5490" y="1882"/>
                  </a:lnTo>
                  <a:lnTo>
                    <a:pt x="3775" y="188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9"/>
            <p:cNvSpPr/>
            <p:nvPr/>
          </p:nvSpPr>
          <p:spPr>
            <a:xfrm>
              <a:off x="4575599" y="4972704"/>
              <a:ext cx="95833" cy="226874"/>
            </a:xfrm>
            <a:custGeom>
              <a:rect b="b" l="l" r="r" t="t"/>
              <a:pathLst>
                <a:path extrusionOk="0" h="2990" w="1263">
                  <a:moveTo>
                    <a:pt x="631" y="1"/>
                  </a:moveTo>
                  <a:lnTo>
                    <a:pt x="631" y="1"/>
                  </a:lnTo>
                  <a:cubicBezTo>
                    <a:pt x="988" y="1"/>
                    <a:pt x="1262" y="286"/>
                    <a:pt x="1262" y="632"/>
                  </a:cubicBezTo>
                  <a:lnTo>
                    <a:pt x="1262" y="2358"/>
                  </a:lnTo>
                  <a:cubicBezTo>
                    <a:pt x="1262" y="2703"/>
                    <a:pt x="988" y="2989"/>
                    <a:pt x="631" y="2989"/>
                  </a:cubicBezTo>
                  <a:lnTo>
                    <a:pt x="631" y="2989"/>
                  </a:lnTo>
                  <a:cubicBezTo>
                    <a:pt x="286" y="2989"/>
                    <a:pt x="0" y="2703"/>
                    <a:pt x="0" y="2358"/>
                  </a:cubicBezTo>
                  <a:lnTo>
                    <a:pt x="0" y="632"/>
                  </a:lnTo>
                  <a:cubicBezTo>
                    <a:pt x="0" y="286"/>
                    <a:pt x="286"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9"/>
            <p:cNvSpPr/>
            <p:nvPr/>
          </p:nvSpPr>
          <p:spPr>
            <a:xfrm>
              <a:off x="4265720" y="4578661"/>
              <a:ext cx="95833" cy="153652"/>
            </a:xfrm>
            <a:custGeom>
              <a:rect b="b" l="l" r="r" t="t"/>
              <a:pathLst>
                <a:path extrusionOk="0" h="2025" w="1263">
                  <a:moveTo>
                    <a:pt x="631" y="1"/>
                  </a:moveTo>
                  <a:lnTo>
                    <a:pt x="631" y="1"/>
                  </a:lnTo>
                  <a:cubicBezTo>
                    <a:pt x="977" y="1"/>
                    <a:pt x="1262" y="287"/>
                    <a:pt x="1262" y="632"/>
                  </a:cubicBezTo>
                  <a:lnTo>
                    <a:pt x="1262" y="1394"/>
                  </a:lnTo>
                  <a:cubicBezTo>
                    <a:pt x="1262" y="1739"/>
                    <a:pt x="977" y="2025"/>
                    <a:pt x="631" y="2025"/>
                  </a:cubicBezTo>
                  <a:lnTo>
                    <a:pt x="631" y="2025"/>
                  </a:lnTo>
                  <a:cubicBezTo>
                    <a:pt x="286" y="2025"/>
                    <a:pt x="0" y="1739"/>
                    <a:pt x="0" y="1394"/>
                  </a:cubicBezTo>
                  <a:lnTo>
                    <a:pt x="0" y="632"/>
                  </a:lnTo>
                  <a:cubicBezTo>
                    <a:pt x="0" y="287"/>
                    <a:pt x="286"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19"/>
          <p:cNvGrpSpPr/>
          <p:nvPr/>
        </p:nvGrpSpPr>
        <p:grpSpPr>
          <a:xfrm>
            <a:off x="8508066" y="990184"/>
            <a:ext cx="578353" cy="868682"/>
            <a:chOff x="-7158" y="4178534"/>
            <a:chExt cx="578353" cy="868682"/>
          </a:xfrm>
        </p:grpSpPr>
        <p:sp>
          <p:nvSpPr>
            <p:cNvPr id="320" name="Google Shape;320;p19"/>
            <p:cNvSpPr/>
            <p:nvPr/>
          </p:nvSpPr>
          <p:spPr>
            <a:xfrm>
              <a:off x="223384" y="4819453"/>
              <a:ext cx="117288" cy="227763"/>
            </a:xfrm>
            <a:custGeom>
              <a:rect b="b" l="l" r="r" t="t"/>
              <a:pathLst>
                <a:path extrusionOk="0" h="8788" w="4525">
                  <a:moveTo>
                    <a:pt x="1203" y="1"/>
                  </a:moveTo>
                  <a:cubicBezTo>
                    <a:pt x="536" y="1"/>
                    <a:pt x="1" y="536"/>
                    <a:pt x="1" y="1203"/>
                  </a:cubicBezTo>
                  <a:lnTo>
                    <a:pt x="1" y="7585"/>
                  </a:lnTo>
                  <a:cubicBezTo>
                    <a:pt x="1" y="8252"/>
                    <a:pt x="536" y="8787"/>
                    <a:pt x="1203" y="8787"/>
                  </a:cubicBezTo>
                  <a:lnTo>
                    <a:pt x="3322" y="8787"/>
                  </a:lnTo>
                  <a:cubicBezTo>
                    <a:pt x="3977" y="8787"/>
                    <a:pt x="4525" y="8252"/>
                    <a:pt x="4525" y="7585"/>
                  </a:cubicBezTo>
                  <a:lnTo>
                    <a:pt x="4525" y="1203"/>
                  </a:lnTo>
                  <a:cubicBezTo>
                    <a:pt x="4525" y="536"/>
                    <a:pt x="3977" y="1"/>
                    <a:pt x="33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9"/>
            <p:cNvSpPr/>
            <p:nvPr/>
          </p:nvSpPr>
          <p:spPr>
            <a:xfrm>
              <a:off x="-7158" y="4178534"/>
              <a:ext cx="578353" cy="754821"/>
            </a:xfrm>
            <a:custGeom>
              <a:rect b="b" l="l" r="r" t="t"/>
              <a:pathLst>
                <a:path extrusionOk="0" h="29124" w="22313">
                  <a:moveTo>
                    <a:pt x="2763" y="29123"/>
                  </a:moveTo>
                  <a:lnTo>
                    <a:pt x="19551" y="29123"/>
                  </a:lnTo>
                  <a:cubicBezTo>
                    <a:pt x="22313" y="29123"/>
                    <a:pt x="22051" y="25670"/>
                    <a:pt x="21253" y="23539"/>
                  </a:cubicBezTo>
                  <a:cubicBezTo>
                    <a:pt x="19313" y="18360"/>
                    <a:pt x="13288" y="2334"/>
                    <a:pt x="12752" y="1489"/>
                  </a:cubicBezTo>
                  <a:cubicBezTo>
                    <a:pt x="11788" y="0"/>
                    <a:pt x="10514" y="0"/>
                    <a:pt x="9549" y="1489"/>
                  </a:cubicBezTo>
                  <a:cubicBezTo>
                    <a:pt x="9014" y="2334"/>
                    <a:pt x="2989" y="18360"/>
                    <a:pt x="1060" y="23539"/>
                  </a:cubicBezTo>
                  <a:cubicBezTo>
                    <a:pt x="251" y="25670"/>
                    <a:pt x="1" y="29123"/>
                    <a:pt x="2763" y="2912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9"/>
            <p:cNvSpPr/>
            <p:nvPr/>
          </p:nvSpPr>
          <p:spPr>
            <a:xfrm>
              <a:off x="5492" y="4178534"/>
              <a:ext cx="565704" cy="754821"/>
            </a:xfrm>
            <a:custGeom>
              <a:rect b="b" l="l" r="r" t="t"/>
              <a:pathLst>
                <a:path extrusionOk="0" h="29124" w="21825">
                  <a:moveTo>
                    <a:pt x="16598" y="21194"/>
                  </a:moveTo>
                  <a:cubicBezTo>
                    <a:pt x="17312" y="23110"/>
                    <a:pt x="17551" y="26218"/>
                    <a:pt x="15062" y="26218"/>
                  </a:cubicBezTo>
                  <a:lnTo>
                    <a:pt x="25" y="26218"/>
                  </a:lnTo>
                  <a:cubicBezTo>
                    <a:pt x="1" y="27766"/>
                    <a:pt x="537" y="29123"/>
                    <a:pt x="2275" y="29123"/>
                  </a:cubicBezTo>
                  <a:lnTo>
                    <a:pt x="19063" y="29123"/>
                  </a:lnTo>
                  <a:cubicBezTo>
                    <a:pt x="21825" y="29123"/>
                    <a:pt x="21563" y="25670"/>
                    <a:pt x="20765" y="23539"/>
                  </a:cubicBezTo>
                  <a:cubicBezTo>
                    <a:pt x="18825" y="18360"/>
                    <a:pt x="12800" y="2334"/>
                    <a:pt x="12264" y="1489"/>
                  </a:cubicBezTo>
                  <a:cubicBezTo>
                    <a:pt x="11300" y="0"/>
                    <a:pt x="10026" y="0"/>
                    <a:pt x="9061" y="1489"/>
                  </a:cubicBezTo>
                  <a:cubicBezTo>
                    <a:pt x="9061" y="1513"/>
                    <a:pt x="9050" y="1524"/>
                    <a:pt x="9038" y="1548"/>
                  </a:cubicBezTo>
                  <a:cubicBezTo>
                    <a:pt x="9883" y="3310"/>
                    <a:pt x="14919" y="16741"/>
                    <a:pt x="16586" y="21194"/>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323" name="Google Shape;323;p19"/>
            <p:cNvSpPr/>
            <p:nvPr/>
          </p:nvSpPr>
          <p:spPr>
            <a:xfrm>
              <a:off x="86055" y="4508104"/>
              <a:ext cx="144452" cy="232687"/>
            </a:xfrm>
            <a:custGeom>
              <a:rect b="b" l="l" r="r" t="t"/>
              <a:pathLst>
                <a:path extrusionOk="0" h="8978" w="5573">
                  <a:moveTo>
                    <a:pt x="5275" y="2298"/>
                  </a:moveTo>
                  <a:lnTo>
                    <a:pt x="3215" y="7775"/>
                  </a:lnTo>
                  <a:cubicBezTo>
                    <a:pt x="2905" y="8573"/>
                    <a:pt x="2012" y="8978"/>
                    <a:pt x="1215" y="8680"/>
                  </a:cubicBezTo>
                  <a:lnTo>
                    <a:pt x="1215" y="8680"/>
                  </a:lnTo>
                  <a:cubicBezTo>
                    <a:pt x="405" y="8382"/>
                    <a:pt x="0" y="7477"/>
                    <a:pt x="310" y="6680"/>
                  </a:cubicBezTo>
                  <a:lnTo>
                    <a:pt x="2370" y="1203"/>
                  </a:lnTo>
                  <a:cubicBezTo>
                    <a:pt x="2667" y="405"/>
                    <a:pt x="3572" y="0"/>
                    <a:pt x="4370" y="298"/>
                  </a:cubicBezTo>
                  <a:lnTo>
                    <a:pt x="4370" y="298"/>
                  </a:lnTo>
                  <a:cubicBezTo>
                    <a:pt x="5168" y="596"/>
                    <a:pt x="5572" y="1500"/>
                    <a:pt x="5275" y="2298"/>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9"/>
            <p:cNvSpPr/>
            <p:nvPr/>
          </p:nvSpPr>
          <p:spPr>
            <a:xfrm>
              <a:off x="223384" y="4933335"/>
              <a:ext cx="117288" cy="113881"/>
            </a:xfrm>
            <a:custGeom>
              <a:rect b="b" l="l" r="r" t="t"/>
              <a:pathLst>
                <a:path extrusionOk="0" h="4394" w="4525">
                  <a:moveTo>
                    <a:pt x="3263" y="2227"/>
                  </a:moveTo>
                  <a:lnTo>
                    <a:pt x="3263" y="4393"/>
                  </a:lnTo>
                  <a:lnTo>
                    <a:pt x="3322" y="4393"/>
                  </a:lnTo>
                  <a:cubicBezTo>
                    <a:pt x="3977" y="4393"/>
                    <a:pt x="4525" y="3858"/>
                    <a:pt x="4525" y="3191"/>
                  </a:cubicBezTo>
                  <a:lnTo>
                    <a:pt x="4525" y="0"/>
                  </a:lnTo>
                  <a:lnTo>
                    <a:pt x="1" y="0"/>
                  </a:lnTo>
                  <a:lnTo>
                    <a:pt x="1" y="1024"/>
                  </a:lnTo>
                  <a:lnTo>
                    <a:pt x="2060" y="1024"/>
                  </a:lnTo>
                  <a:cubicBezTo>
                    <a:pt x="2715" y="1024"/>
                    <a:pt x="3263" y="1560"/>
                    <a:pt x="3263" y="2227"/>
                  </a:cubicBezTo>
                  <a:close/>
                </a:path>
              </a:pathLst>
            </a:custGeom>
            <a:solidFill>
              <a:srgbClr val="7847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25" name="Shape 325"/>
        <p:cNvGrpSpPr/>
        <p:nvPr/>
      </p:nvGrpSpPr>
      <p:grpSpPr>
        <a:xfrm>
          <a:off x="0" y="0"/>
          <a:ext cx="0" cy="0"/>
          <a:chOff x="0" y="0"/>
          <a:chExt cx="0" cy="0"/>
        </a:xfrm>
      </p:grpSpPr>
      <p:sp>
        <p:nvSpPr>
          <p:cNvPr id="326" name="Google Shape;326;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7" name="Google Shape;327;p20"/>
          <p:cNvSpPr txBox="1"/>
          <p:nvPr>
            <p:ph idx="1" type="subTitle"/>
          </p:nvPr>
        </p:nvSpPr>
        <p:spPr>
          <a:xfrm>
            <a:off x="914275" y="1622910"/>
            <a:ext cx="2233500" cy="1163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8" name="Google Shape;328;p20"/>
          <p:cNvSpPr txBox="1"/>
          <p:nvPr>
            <p:ph idx="2" type="subTitle"/>
          </p:nvPr>
        </p:nvSpPr>
        <p:spPr>
          <a:xfrm>
            <a:off x="3234475" y="1622910"/>
            <a:ext cx="2233500" cy="1163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9" name="Google Shape;329;p20"/>
          <p:cNvSpPr txBox="1"/>
          <p:nvPr>
            <p:ph idx="3" type="subTitle"/>
          </p:nvPr>
        </p:nvSpPr>
        <p:spPr>
          <a:xfrm>
            <a:off x="914275" y="3440450"/>
            <a:ext cx="2233500" cy="1163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0" name="Google Shape;330;p20"/>
          <p:cNvSpPr txBox="1"/>
          <p:nvPr>
            <p:ph idx="4" type="subTitle"/>
          </p:nvPr>
        </p:nvSpPr>
        <p:spPr>
          <a:xfrm>
            <a:off x="3234475" y="3440450"/>
            <a:ext cx="2233500" cy="1163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1" name="Google Shape;331;p20"/>
          <p:cNvSpPr txBox="1"/>
          <p:nvPr>
            <p:ph idx="5" type="subTitle"/>
          </p:nvPr>
        </p:nvSpPr>
        <p:spPr>
          <a:xfrm>
            <a:off x="5554675" y="1622910"/>
            <a:ext cx="2233500" cy="1163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2" name="Google Shape;332;p20"/>
          <p:cNvSpPr txBox="1"/>
          <p:nvPr>
            <p:ph idx="6" type="subTitle"/>
          </p:nvPr>
        </p:nvSpPr>
        <p:spPr>
          <a:xfrm>
            <a:off x="5554675" y="3440450"/>
            <a:ext cx="2233500" cy="1163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3" name="Google Shape;333;p20"/>
          <p:cNvSpPr txBox="1"/>
          <p:nvPr>
            <p:ph idx="7" type="subTitle"/>
          </p:nvPr>
        </p:nvSpPr>
        <p:spPr>
          <a:xfrm>
            <a:off x="914275" y="1322000"/>
            <a:ext cx="2233500" cy="3771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34" name="Google Shape;334;p20"/>
          <p:cNvSpPr txBox="1"/>
          <p:nvPr>
            <p:ph idx="8" type="subTitle"/>
          </p:nvPr>
        </p:nvSpPr>
        <p:spPr>
          <a:xfrm>
            <a:off x="3235675" y="1322000"/>
            <a:ext cx="2231100" cy="3771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35" name="Google Shape;335;p20"/>
          <p:cNvSpPr txBox="1"/>
          <p:nvPr>
            <p:ph idx="9" type="subTitle"/>
          </p:nvPr>
        </p:nvSpPr>
        <p:spPr>
          <a:xfrm>
            <a:off x="5555875" y="1322000"/>
            <a:ext cx="2231100" cy="3771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36" name="Google Shape;336;p20"/>
          <p:cNvSpPr txBox="1"/>
          <p:nvPr>
            <p:ph idx="13" type="subTitle"/>
          </p:nvPr>
        </p:nvSpPr>
        <p:spPr>
          <a:xfrm>
            <a:off x="914275" y="3139551"/>
            <a:ext cx="2233500" cy="3771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37" name="Google Shape;337;p20"/>
          <p:cNvSpPr txBox="1"/>
          <p:nvPr>
            <p:ph idx="14" type="subTitle"/>
          </p:nvPr>
        </p:nvSpPr>
        <p:spPr>
          <a:xfrm>
            <a:off x="3236275" y="3139556"/>
            <a:ext cx="2231100" cy="3771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38" name="Google Shape;338;p20"/>
          <p:cNvSpPr txBox="1"/>
          <p:nvPr>
            <p:ph idx="15" type="subTitle"/>
          </p:nvPr>
        </p:nvSpPr>
        <p:spPr>
          <a:xfrm>
            <a:off x="5555875" y="3139556"/>
            <a:ext cx="2231100" cy="3771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Raleway"/>
              <a:buNone/>
              <a:defRPr sz="1800">
                <a:solidFill>
                  <a:schemeClr val="dk1"/>
                </a:solidFill>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339" name="Google Shape;339;p20"/>
          <p:cNvSpPr/>
          <p:nvPr/>
        </p:nvSpPr>
        <p:spPr>
          <a:xfrm flipH="1">
            <a:off x="532960" y="4696174"/>
            <a:ext cx="844500" cy="844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713225" y="2201900"/>
            <a:ext cx="4136700" cy="16266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hasCustomPrompt="1" idx="2" type="title"/>
          </p:nvPr>
        </p:nvSpPr>
        <p:spPr>
          <a:xfrm>
            <a:off x="713225" y="1175950"/>
            <a:ext cx="1474500" cy="8418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340" name="Shape 340"/>
        <p:cNvGrpSpPr/>
        <p:nvPr/>
      </p:nvGrpSpPr>
      <p:grpSpPr>
        <a:xfrm>
          <a:off x="0" y="0"/>
          <a:ext cx="0" cy="0"/>
          <a:chOff x="0" y="0"/>
          <a:chExt cx="0" cy="0"/>
        </a:xfrm>
      </p:grpSpPr>
      <p:sp>
        <p:nvSpPr>
          <p:cNvPr id="341" name="Google Shape;341;p21"/>
          <p:cNvSpPr txBox="1"/>
          <p:nvPr>
            <p:ph hasCustomPrompt="1" type="title"/>
          </p:nvPr>
        </p:nvSpPr>
        <p:spPr>
          <a:xfrm>
            <a:off x="4853019" y="2029045"/>
            <a:ext cx="3492600" cy="7689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42" name="Google Shape;342;p21"/>
          <p:cNvSpPr txBox="1"/>
          <p:nvPr>
            <p:ph idx="1" type="subTitle"/>
          </p:nvPr>
        </p:nvSpPr>
        <p:spPr>
          <a:xfrm>
            <a:off x="4853019" y="2797950"/>
            <a:ext cx="3492600" cy="3165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343" name="Google Shape;343;p21"/>
          <p:cNvSpPr txBox="1"/>
          <p:nvPr>
            <p:ph hasCustomPrompt="1" idx="2" type="title"/>
          </p:nvPr>
        </p:nvSpPr>
        <p:spPr>
          <a:xfrm>
            <a:off x="4853019" y="768914"/>
            <a:ext cx="3492600" cy="7689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44" name="Google Shape;344;p21"/>
          <p:cNvSpPr txBox="1"/>
          <p:nvPr>
            <p:ph idx="3" type="subTitle"/>
          </p:nvPr>
        </p:nvSpPr>
        <p:spPr>
          <a:xfrm>
            <a:off x="4853019" y="1537826"/>
            <a:ext cx="3492600" cy="3165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345" name="Google Shape;345;p21"/>
          <p:cNvSpPr txBox="1"/>
          <p:nvPr>
            <p:ph hasCustomPrompt="1" idx="4" type="title"/>
          </p:nvPr>
        </p:nvSpPr>
        <p:spPr>
          <a:xfrm>
            <a:off x="4853019" y="3289175"/>
            <a:ext cx="3492600" cy="7689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4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46" name="Google Shape;346;p21"/>
          <p:cNvSpPr txBox="1"/>
          <p:nvPr>
            <p:ph idx="5" type="subTitle"/>
          </p:nvPr>
        </p:nvSpPr>
        <p:spPr>
          <a:xfrm>
            <a:off x="4853019" y="4058074"/>
            <a:ext cx="3492600" cy="3165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Font typeface="PT Sans"/>
              <a:buNone/>
              <a:defRPr>
                <a:solidFill>
                  <a:schemeClr val="dk1"/>
                </a:solidFill>
              </a:defRPr>
            </a:lvl1pPr>
            <a:lvl2pPr lvl="1" rtl="0" algn="ctr">
              <a:lnSpc>
                <a:spcPct val="100000"/>
              </a:lnSpc>
              <a:spcBef>
                <a:spcPts val="0"/>
              </a:spcBef>
              <a:spcAft>
                <a:spcPts val="0"/>
              </a:spcAft>
              <a:buClr>
                <a:schemeClr val="dk1"/>
              </a:buClr>
              <a:buSzPts val="1200"/>
              <a:buNone/>
              <a:defRPr>
                <a:solidFill>
                  <a:schemeClr val="dk1"/>
                </a:solidFill>
              </a:defRPr>
            </a:lvl2pPr>
            <a:lvl3pPr lvl="2" rtl="0" algn="ctr">
              <a:lnSpc>
                <a:spcPct val="100000"/>
              </a:lnSpc>
              <a:spcBef>
                <a:spcPts val="0"/>
              </a:spcBef>
              <a:spcAft>
                <a:spcPts val="0"/>
              </a:spcAft>
              <a:buClr>
                <a:schemeClr val="dk1"/>
              </a:buClr>
              <a:buSzPts val="1200"/>
              <a:buNone/>
              <a:defRPr>
                <a:solidFill>
                  <a:schemeClr val="dk1"/>
                </a:solidFill>
              </a:defRPr>
            </a:lvl3pPr>
            <a:lvl4pPr lvl="3"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p:txBody>
      </p:sp>
      <p:sp>
        <p:nvSpPr>
          <p:cNvPr id="347" name="Google Shape;347;p21"/>
          <p:cNvSpPr/>
          <p:nvPr/>
        </p:nvSpPr>
        <p:spPr>
          <a:xfrm>
            <a:off x="8430774" y="4321178"/>
            <a:ext cx="1161900" cy="1161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348" name="Shape 348"/>
        <p:cNvGrpSpPr/>
        <p:nvPr/>
      </p:nvGrpSpPr>
      <p:grpSpPr>
        <a:xfrm>
          <a:off x="0" y="0"/>
          <a:ext cx="0" cy="0"/>
          <a:chOff x="0" y="0"/>
          <a:chExt cx="0" cy="0"/>
        </a:xfrm>
      </p:grpSpPr>
      <p:sp>
        <p:nvSpPr>
          <p:cNvPr id="349" name="Google Shape;349;p22"/>
          <p:cNvSpPr txBox="1"/>
          <p:nvPr>
            <p:ph type="title"/>
          </p:nvPr>
        </p:nvSpPr>
        <p:spPr>
          <a:xfrm>
            <a:off x="713225" y="855575"/>
            <a:ext cx="36924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50" name="Google Shape;350;p22"/>
          <p:cNvSpPr txBox="1"/>
          <p:nvPr>
            <p:ph idx="1" type="subTitle"/>
          </p:nvPr>
        </p:nvSpPr>
        <p:spPr>
          <a:xfrm>
            <a:off x="713225" y="1922399"/>
            <a:ext cx="3692400" cy="129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51" name="Google Shape;351;p22"/>
          <p:cNvSpPr txBox="1"/>
          <p:nvPr/>
        </p:nvSpPr>
        <p:spPr>
          <a:xfrm>
            <a:off x="713225" y="3382900"/>
            <a:ext cx="3692400" cy="64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latin typeface="Albert Sans"/>
                <a:ea typeface="Albert Sans"/>
                <a:cs typeface="Albert Sans"/>
                <a:sym typeface="Albert Sans"/>
              </a:rPr>
              <a:t>CREDITS:</a:t>
            </a:r>
            <a:r>
              <a:rPr lang="en" sz="1000">
                <a:solidFill>
                  <a:schemeClr val="dk1"/>
                </a:solidFill>
                <a:latin typeface="Albert Sans"/>
                <a:ea typeface="Albert Sans"/>
                <a:cs typeface="Albert Sans"/>
                <a:sym typeface="Albert Sans"/>
              </a:rPr>
              <a:t> This presentation template was created by </a:t>
            </a:r>
            <a:r>
              <a:rPr b="1" lang="en" sz="1000" u="sng">
                <a:solidFill>
                  <a:schemeClr val="dk1"/>
                </a:solidFill>
                <a:latin typeface="Albert Sans"/>
                <a:ea typeface="Albert Sans"/>
                <a:cs typeface="Albert Sans"/>
                <a:sym typeface="Albert Sans"/>
                <a:hlinkClick r:id="rId2">
                  <a:extLst>
                    <a:ext uri="{A12FA001-AC4F-418D-AE19-62706E023703}">
                      <ahyp:hlinkClr val="tx"/>
                    </a:ext>
                  </a:extLst>
                </a:hlinkClick>
              </a:rPr>
              <a:t>Slidesgo</a:t>
            </a:r>
            <a:r>
              <a:rPr lang="en" sz="1000">
                <a:solidFill>
                  <a:schemeClr val="dk1"/>
                </a:solidFill>
                <a:latin typeface="Albert Sans"/>
                <a:ea typeface="Albert Sans"/>
                <a:cs typeface="Albert Sans"/>
                <a:sym typeface="Albert Sans"/>
              </a:rPr>
              <a:t>, and includes icons by </a:t>
            </a:r>
            <a:r>
              <a:rPr b="1" lang="en" sz="1000" u="sng">
                <a:solidFill>
                  <a:schemeClr val="dk1"/>
                </a:solidFill>
                <a:latin typeface="Albert Sans"/>
                <a:ea typeface="Albert Sans"/>
                <a:cs typeface="Albert Sans"/>
                <a:sym typeface="Albert Sans"/>
                <a:hlinkClick r:id="rId3">
                  <a:extLst>
                    <a:ext uri="{A12FA001-AC4F-418D-AE19-62706E023703}">
                      <ahyp:hlinkClr val="tx"/>
                    </a:ext>
                  </a:extLst>
                </a:hlinkClick>
              </a:rPr>
              <a:t>Flaticon</a:t>
            </a:r>
            <a:r>
              <a:rPr lang="en" sz="1000">
                <a:solidFill>
                  <a:schemeClr val="dk1"/>
                </a:solidFill>
                <a:latin typeface="Albert Sans"/>
                <a:ea typeface="Albert Sans"/>
                <a:cs typeface="Albert Sans"/>
                <a:sym typeface="Albert Sans"/>
              </a:rPr>
              <a:t>, and infographics &amp; images by </a:t>
            </a:r>
            <a:r>
              <a:rPr b="1" lang="en" sz="1000" u="sng">
                <a:solidFill>
                  <a:schemeClr val="dk1"/>
                </a:solidFill>
                <a:latin typeface="Albert Sans"/>
                <a:ea typeface="Albert Sans"/>
                <a:cs typeface="Albert Sans"/>
                <a:sym typeface="Albert Sans"/>
                <a:hlinkClick r:id="rId4">
                  <a:extLst>
                    <a:ext uri="{A12FA001-AC4F-418D-AE19-62706E023703}">
                      <ahyp:hlinkClr val="tx"/>
                    </a:ext>
                  </a:extLst>
                </a:hlinkClick>
              </a:rPr>
              <a:t>Freepik</a:t>
            </a:r>
            <a:r>
              <a:rPr lang="en" sz="1000" u="sng">
                <a:solidFill>
                  <a:schemeClr val="dk1"/>
                </a:solidFill>
                <a:latin typeface="Albert Sans"/>
                <a:ea typeface="Albert Sans"/>
                <a:cs typeface="Albert Sans"/>
                <a:sym typeface="Albert Sans"/>
              </a:rPr>
              <a:t> </a:t>
            </a:r>
            <a:endParaRPr b="1" sz="1000" u="sng">
              <a:solidFill>
                <a:schemeClr val="dk1"/>
              </a:solidFill>
              <a:latin typeface="Albert Sans"/>
              <a:ea typeface="Albert Sans"/>
              <a:cs typeface="Albert Sans"/>
              <a:sym typeface="Albert Sans"/>
            </a:endParaRPr>
          </a:p>
        </p:txBody>
      </p:sp>
      <p:sp>
        <p:nvSpPr>
          <p:cNvPr id="352" name="Google Shape;352;p22"/>
          <p:cNvSpPr/>
          <p:nvPr/>
        </p:nvSpPr>
        <p:spPr>
          <a:xfrm flipH="1">
            <a:off x="-458274" y="2880463"/>
            <a:ext cx="1049100" cy="1049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2"/>
          <p:cNvSpPr/>
          <p:nvPr/>
        </p:nvSpPr>
        <p:spPr>
          <a:xfrm flipH="1">
            <a:off x="7301213" y="4661150"/>
            <a:ext cx="1734900" cy="17349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354" name="Shape 354"/>
        <p:cNvGrpSpPr/>
        <p:nvPr/>
      </p:nvGrpSpPr>
      <p:grpSpPr>
        <a:xfrm>
          <a:off x="0" y="0"/>
          <a:ext cx="0" cy="0"/>
          <a:chOff x="0" y="0"/>
          <a:chExt cx="0" cy="0"/>
        </a:xfrm>
      </p:grpSpPr>
      <p:sp>
        <p:nvSpPr>
          <p:cNvPr id="355" name="Google Shape;355;p23"/>
          <p:cNvSpPr/>
          <p:nvPr/>
        </p:nvSpPr>
        <p:spPr>
          <a:xfrm>
            <a:off x="8496300" y="2721350"/>
            <a:ext cx="2730300" cy="2730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3"/>
          <p:cNvSpPr/>
          <p:nvPr/>
        </p:nvSpPr>
        <p:spPr>
          <a:xfrm>
            <a:off x="-45805" y="-1178292"/>
            <a:ext cx="1717800" cy="1717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7" name="Google Shape;357;p23"/>
          <p:cNvGrpSpPr/>
          <p:nvPr/>
        </p:nvGrpSpPr>
        <p:grpSpPr>
          <a:xfrm>
            <a:off x="8342340" y="1828691"/>
            <a:ext cx="875008" cy="1390796"/>
            <a:chOff x="2694083" y="2888430"/>
            <a:chExt cx="235762" cy="374756"/>
          </a:xfrm>
        </p:grpSpPr>
        <p:sp>
          <p:nvSpPr>
            <p:cNvPr id="358" name="Google Shape;358;p23"/>
            <p:cNvSpPr/>
            <p:nvPr/>
          </p:nvSpPr>
          <p:spPr>
            <a:xfrm>
              <a:off x="2808682" y="2888430"/>
              <a:ext cx="30173" cy="36002"/>
            </a:xfrm>
            <a:custGeom>
              <a:rect b="b" l="l" r="r" t="t"/>
              <a:pathLst>
                <a:path extrusionOk="0" h="1371" w="1149">
                  <a:moveTo>
                    <a:pt x="145" y="1"/>
                  </a:moveTo>
                  <a:cubicBezTo>
                    <a:pt x="66" y="1"/>
                    <a:pt x="0" y="56"/>
                    <a:pt x="0" y="136"/>
                  </a:cubicBezTo>
                  <a:lnTo>
                    <a:pt x="0" y="1131"/>
                  </a:lnTo>
                  <a:lnTo>
                    <a:pt x="1149" y="1370"/>
                  </a:lnTo>
                  <a:cubicBezTo>
                    <a:pt x="1149" y="308"/>
                    <a:pt x="479" y="59"/>
                    <a:pt x="163" y="2"/>
                  </a:cubicBezTo>
                  <a:cubicBezTo>
                    <a:pt x="157" y="1"/>
                    <a:pt x="151"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3"/>
            <p:cNvSpPr/>
            <p:nvPr/>
          </p:nvSpPr>
          <p:spPr>
            <a:xfrm>
              <a:off x="2784549" y="2912091"/>
              <a:ext cx="139257" cy="266408"/>
            </a:xfrm>
            <a:custGeom>
              <a:rect b="b" l="l" r="r" t="t"/>
              <a:pathLst>
                <a:path extrusionOk="0" h="10145" w="5303">
                  <a:moveTo>
                    <a:pt x="422" y="0"/>
                  </a:moveTo>
                  <a:cubicBezTo>
                    <a:pt x="307" y="0"/>
                    <a:pt x="211" y="77"/>
                    <a:pt x="192" y="192"/>
                  </a:cubicBezTo>
                  <a:lnTo>
                    <a:pt x="1" y="1158"/>
                  </a:lnTo>
                  <a:lnTo>
                    <a:pt x="2767" y="5771"/>
                  </a:lnTo>
                  <a:lnTo>
                    <a:pt x="2996" y="10145"/>
                  </a:lnTo>
                  <a:lnTo>
                    <a:pt x="4145" y="10145"/>
                  </a:lnTo>
                  <a:cubicBezTo>
                    <a:pt x="4145" y="7379"/>
                    <a:pt x="5303" y="6699"/>
                    <a:pt x="5303" y="4154"/>
                  </a:cubicBezTo>
                  <a:cubicBezTo>
                    <a:pt x="5303" y="287"/>
                    <a:pt x="1341" y="19"/>
                    <a:pt x="4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3"/>
            <p:cNvSpPr/>
            <p:nvPr/>
          </p:nvSpPr>
          <p:spPr>
            <a:xfrm>
              <a:off x="2694083" y="2934202"/>
              <a:ext cx="223945" cy="256376"/>
            </a:xfrm>
            <a:custGeom>
              <a:rect b="b" l="l" r="r" t="t"/>
              <a:pathLst>
                <a:path extrusionOk="0" h="9763" w="8528">
                  <a:moveTo>
                    <a:pt x="3398" y="1"/>
                  </a:moveTo>
                  <a:cubicBezTo>
                    <a:pt x="3101" y="1"/>
                    <a:pt x="2859" y="16"/>
                    <a:pt x="2709" y="29"/>
                  </a:cubicBezTo>
                  <a:cubicBezTo>
                    <a:pt x="2470" y="48"/>
                    <a:pt x="2288" y="249"/>
                    <a:pt x="2288" y="489"/>
                  </a:cubicBezTo>
                  <a:lnTo>
                    <a:pt x="2288" y="776"/>
                  </a:lnTo>
                  <a:lnTo>
                    <a:pt x="163" y="2900"/>
                  </a:lnTo>
                  <a:cubicBezTo>
                    <a:pt x="48" y="3015"/>
                    <a:pt x="0" y="3168"/>
                    <a:pt x="39" y="3321"/>
                  </a:cubicBezTo>
                  <a:lnTo>
                    <a:pt x="192" y="4077"/>
                  </a:lnTo>
                  <a:cubicBezTo>
                    <a:pt x="201" y="4173"/>
                    <a:pt x="278" y="4240"/>
                    <a:pt x="364" y="4259"/>
                  </a:cubicBezTo>
                  <a:cubicBezTo>
                    <a:pt x="616" y="4313"/>
                    <a:pt x="850" y="4336"/>
                    <a:pt x="1066" y="4336"/>
                  </a:cubicBezTo>
                  <a:cubicBezTo>
                    <a:pt x="1884" y="4336"/>
                    <a:pt x="2442" y="4006"/>
                    <a:pt x="2738" y="3771"/>
                  </a:cubicBezTo>
                  <a:cubicBezTo>
                    <a:pt x="2820" y="3699"/>
                    <a:pt x="2925" y="3663"/>
                    <a:pt x="3030" y="3663"/>
                  </a:cubicBezTo>
                  <a:cubicBezTo>
                    <a:pt x="3108" y="3663"/>
                    <a:pt x="3185" y="3683"/>
                    <a:pt x="3254" y="3723"/>
                  </a:cubicBezTo>
                  <a:cubicBezTo>
                    <a:pt x="3612" y="3931"/>
                    <a:pt x="4013" y="4037"/>
                    <a:pt x="4417" y="4037"/>
                  </a:cubicBezTo>
                  <a:cubicBezTo>
                    <a:pt x="4553" y="4037"/>
                    <a:pt x="4689" y="4025"/>
                    <a:pt x="4824" y="4001"/>
                  </a:cubicBezTo>
                  <a:lnTo>
                    <a:pt x="4824" y="4001"/>
                  </a:lnTo>
                  <a:cubicBezTo>
                    <a:pt x="2718" y="6116"/>
                    <a:pt x="2058" y="7542"/>
                    <a:pt x="2058" y="8384"/>
                  </a:cubicBezTo>
                  <a:cubicBezTo>
                    <a:pt x="2058" y="8920"/>
                    <a:pt x="2316" y="9437"/>
                    <a:pt x="2747" y="9762"/>
                  </a:cubicBezTo>
                  <a:lnTo>
                    <a:pt x="7819" y="9762"/>
                  </a:lnTo>
                  <a:cubicBezTo>
                    <a:pt x="7819" y="9762"/>
                    <a:pt x="7073" y="8623"/>
                    <a:pt x="7896" y="4805"/>
                  </a:cubicBezTo>
                  <a:cubicBezTo>
                    <a:pt x="8528" y="1867"/>
                    <a:pt x="7092" y="814"/>
                    <a:pt x="5475" y="297"/>
                  </a:cubicBezTo>
                  <a:cubicBezTo>
                    <a:pt x="4750" y="58"/>
                    <a:pt x="3971" y="1"/>
                    <a:pt x="33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3"/>
            <p:cNvSpPr/>
            <p:nvPr/>
          </p:nvSpPr>
          <p:spPr>
            <a:xfrm>
              <a:off x="2771997" y="2954238"/>
              <a:ext cx="12710" cy="18461"/>
            </a:xfrm>
            <a:custGeom>
              <a:rect b="b" l="l" r="r" t="t"/>
              <a:pathLst>
                <a:path extrusionOk="0" h="703" w="484">
                  <a:moveTo>
                    <a:pt x="243" y="1"/>
                  </a:moveTo>
                  <a:cubicBezTo>
                    <a:pt x="122" y="1"/>
                    <a:pt x="0" y="84"/>
                    <a:pt x="10" y="252"/>
                  </a:cubicBezTo>
                  <a:lnTo>
                    <a:pt x="10" y="472"/>
                  </a:lnTo>
                  <a:cubicBezTo>
                    <a:pt x="10" y="600"/>
                    <a:pt x="106" y="702"/>
                    <a:pt x="232" y="702"/>
                  </a:cubicBezTo>
                  <a:cubicBezTo>
                    <a:pt x="238" y="702"/>
                    <a:pt x="243" y="702"/>
                    <a:pt x="249" y="702"/>
                  </a:cubicBezTo>
                  <a:cubicBezTo>
                    <a:pt x="373" y="702"/>
                    <a:pt x="469" y="596"/>
                    <a:pt x="469" y="482"/>
                  </a:cubicBezTo>
                  <a:lnTo>
                    <a:pt x="469" y="252"/>
                  </a:lnTo>
                  <a:cubicBezTo>
                    <a:pt x="484" y="84"/>
                    <a:pt x="364"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3"/>
            <p:cNvSpPr/>
            <p:nvPr/>
          </p:nvSpPr>
          <p:spPr>
            <a:xfrm>
              <a:off x="2695843" y="2997830"/>
              <a:ext cx="155853" cy="186709"/>
            </a:xfrm>
            <a:custGeom>
              <a:rect b="b" l="l" r="r" t="t"/>
              <a:pathLst>
                <a:path extrusionOk="0" h="7110" w="5935">
                  <a:moveTo>
                    <a:pt x="3139" y="1"/>
                  </a:moveTo>
                  <a:cubicBezTo>
                    <a:pt x="2975" y="1"/>
                    <a:pt x="2822" y="55"/>
                    <a:pt x="2680" y="200"/>
                  </a:cubicBezTo>
                  <a:cubicBezTo>
                    <a:pt x="2239" y="641"/>
                    <a:pt x="1365" y="1082"/>
                    <a:pt x="151" y="1082"/>
                  </a:cubicBezTo>
                  <a:cubicBezTo>
                    <a:pt x="101" y="1082"/>
                    <a:pt x="51" y="1082"/>
                    <a:pt x="0" y="1080"/>
                  </a:cubicBezTo>
                  <a:lnTo>
                    <a:pt x="0" y="1080"/>
                  </a:lnTo>
                  <a:lnTo>
                    <a:pt x="115" y="1664"/>
                  </a:lnTo>
                  <a:cubicBezTo>
                    <a:pt x="134" y="1760"/>
                    <a:pt x="201" y="1827"/>
                    <a:pt x="297" y="1846"/>
                  </a:cubicBezTo>
                  <a:cubicBezTo>
                    <a:pt x="546" y="1897"/>
                    <a:pt x="777" y="1919"/>
                    <a:pt x="991" y="1919"/>
                  </a:cubicBezTo>
                  <a:cubicBezTo>
                    <a:pt x="1812" y="1919"/>
                    <a:pt x="2372" y="1593"/>
                    <a:pt x="2661" y="1358"/>
                  </a:cubicBezTo>
                  <a:cubicBezTo>
                    <a:pt x="2751" y="1284"/>
                    <a:pt x="2859" y="1247"/>
                    <a:pt x="2967" y="1247"/>
                  </a:cubicBezTo>
                  <a:cubicBezTo>
                    <a:pt x="3042" y="1247"/>
                    <a:pt x="3117" y="1265"/>
                    <a:pt x="3187" y="1300"/>
                  </a:cubicBezTo>
                  <a:cubicBezTo>
                    <a:pt x="3545" y="1508"/>
                    <a:pt x="3946" y="1614"/>
                    <a:pt x="4350" y="1614"/>
                  </a:cubicBezTo>
                  <a:cubicBezTo>
                    <a:pt x="4486" y="1614"/>
                    <a:pt x="4622" y="1602"/>
                    <a:pt x="4757" y="1578"/>
                  </a:cubicBezTo>
                  <a:lnTo>
                    <a:pt x="4757" y="1578"/>
                  </a:lnTo>
                  <a:cubicBezTo>
                    <a:pt x="2651" y="3693"/>
                    <a:pt x="1991" y="5119"/>
                    <a:pt x="1991" y="5961"/>
                  </a:cubicBezTo>
                  <a:cubicBezTo>
                    <a:pt x="1991" y="6382"/>
                    <a:pt x="2144" y="6794"/>
                    <a:pt x="2431" y="7109"/>
                  </a:cubicBezTo>
                  <a:lnTo>
                    <a:pt x="3838" y="7109"/>
                  </a:lnTo>
                  <a:lnTo>
                    <a:pt x="3838" y="6880"/>
                  </a:lnTo>
                  <a:cubicBezTo>
                    <a:pt x="3838" y="6880"/>
                    <a:pt x="2910" y="5272"/>
                    <a:pt x="4527" y="3425"/>
                  </a:cubicBezTo>
                  <a:cubicBezTo>
                    <a:pt x="5934" y="1817"/>
                    <a:pt x="5905" y="965"/>
                    <a:pt x="5781" y="621"/>
                  </a:cubicBezTo>
                  <a:cubicBezTo>
                    <a:pt x="5749" y="532"/>
                    <a:pt x="5662" y="471"/>
                    <a:pt x="5567" y="471"/>
                  </a:cubicBezTo>
                  <a:cubicBezTo>
                    <a:pt x="5549" y="471"/>
                    <a:pt x="5531" y="473"/>
                    <a:pt x="5513" y="477"/>
                  </a:cubicBezTo>
                  <a:cubicBezTo>
                    <a:pt x="5365" y="513"/>
                    <a:pt x="5222" y="529"/>
                    <a:pt x="5085" y="529"/>
                  </a:cubicBezTo>
                  <a:cubicBezTo>
                    <a:pt x="4281" y="529"/>
                    <a:pt x="3651" y="1"/>
                    <a:pt x="3139" y="1"/>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3"/>
            <p:cNvSpPr/>
            <p:nvPr/>
          </p:nvSpPr>
          <p:spPr>
            <a:xfrm>
              <a:off x="2736047" y="3178735"/>
              <a:ext cx="181719" cy="30173"/>
            </a:xfrm>
            <a:custGeom>
              <a:rect b="b" l="l" r="r" t="t"/>
              <a:pathLst>
                <a:path extrusionOk="0" h="1149" w="6920">
                  <a:moveTo>
                    <a:pt x="460" y="0"/>
                  </a:moveTo>
                  <a:cubicBezTo>
                    <a:pt x="211" y="0"/>
                    <a:pt x="1" y="201"/>
                    <a:pt x="1" y="460"/>
                  </a:cubicBezTo>
                  <a:lnTo>
                    <a:pt x="1" y="1149"/>
                  </a:lnTo>
                  <a:lnTo>
                    <a:pt x="6920" y="1149"/>
                  </a:lnTo>
                  <a:lnTo>
                    <a:pt x="6910" y="460"/>
                  </a:lnTo>
                  <a:cubicBezTo>
                    <a:pt x="6910" y="201"/>
                    <a:pt x="6709" y="0"/>
                    <a:pt x="64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3"/>
            <p:cNvSpPr/>
            <p:nvPr/>
          </p:nvSpPr>
          <p:spPr>
            <a:xfrm>
              <a:off x="2736047" y="3178735"/>
              <a:ext cx="60608" cy="30173"/>
            </a:xfrm>
            <a:custGeom>
              <a:rect b="b" l="l" r="r" t="t"/>
              <a:pathLst>
                <a:path extrusionOk="0" h="1149" w="2308">
                  <a:moveTo>
                    <a:pt x="460" y="0"/>
                  </a:moveTo>
                  <a:cubicBezTo>
                    <a:pt x="211" y="0"/>
                    <a:pt x="1" y="201"/>
                    <a:pt x="1" y="460"/>
                  </a:cubicBezTo>
                  <a:lnTo>
                    <a:pt x="1" y="1149"/>
                  </a:lnTo>
                  <a:lnTo>
                    <a:pt x="1848" y="1149"/>
                  </a:lnTo>
                  <a:lnTo>
                    <a:pt x="1848" y="460"/>
                  </a:lnTo>
                  <a:cubicBezTo>
                    <a:pt x="1848" y="201"/>
                    <a:pt x="2049" y="0"/>
                    <a:pt x="2307" y="0"/>
                  </a:cubicBezTo>
                  <a:close/>
                </a:path>
              </a:pathLst>
            </a:custGeom>
            <a:solidFill>
              <a:srgbClr val="9C6061">
                <a:alpha val="71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3"/>
            <p:cNvSpPr/>
            <p:nvPr/>
          </p:nvSpPr>
          <p:spPr>
            <a:xfrm>
              <a:off x="2723993" y="3202605"/>
              <a:ext cx="205852" cy="60582"/>
            </a:xfrm>
            <a:custGeom>
              <a:rect b="b" l="l" r="r" t="t"/>
              <a:pathLst>
                <a:path extrusionOk="0" h="2307" w="7839">
                  <a:moveTo>
                    <a:pt x="460" y="0"/>
                  </a:moveTo>
                  <a:cubicBezTo>
                    <a:pt x="201" y="0"/>
                    <a:pt x="0" y="211"/>
                    <a:pt x="0" y="469"/>
                  </a:cubicBezTo>
                  <a:lnTo>
                    <a:pt x="0" y="1848"/>
                  </a:lnTo>
                  <a:cubicBezTo>
                    <a:pt x="0" y="2106"/>
                    <a:pt x="201" y="2307"/>
                    <a:pt x="460" y="2307"/>
                  </a:cubicBezTo>
                  <a:lnTo>
                    <a:pt x="7379" y="2307"/>
                  </a:lnTo>
                  <a:cubicBezTo>
                    <a:pt x="7628" y="2307"/>
                    <a:pt x="7838" y="2106"/>
                    <a:pt x="7838" y="1848"/>
                  </a:cubicBezTo>
                  <a:lnTo>
                    <a:pt x="7838" y="469"/>
                  </a:lnTo>
                  <a:cubicBezTo>
                    <a:pt x="7838" y="211"/>
                    <a:pt x="7628" y="0"/>
                    <a:pt x="7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3"/>
            <p:cNvSpPr/>
            <p:nvPr/>
          </p:nvSpPr>
          <p:spPr>
            <a:xfrm>
              <a:off x="2723993" y="3202605"/>
              <a:ext cx="78675" cy="60582"/>
            </a:xfrm>
            <a:custGeom>
              <a:rect b="b" l="l" r="r" t="t"/>
              <a:pathLst>
                <a:path extrusionOk="0" h="2307" w="2996">
                  <a:moveTo>
                    <a:pt x="460" y="0"/>
                  </a:moveTo>
                  <a:cubicBezTo>
                    <a:pt x="201" y="0"/>
                    <a:pt x="0" y="211"/>
                    <a:pt x="0" y="469"/>
                  </a:cubicBezTo>
                  <a:lnTo>
                    <a:pt x="0" y="1848"/>
                  </a:lnTo>
                  <a:cubicBezTo>
                    <a:pt x="0" y="2106"/>
                    <a:pt x="201" y="2307"/>
                    <a:pt x="460" y="2307"/>
                  </a:cubicBezTo>
                  <a:lnTo>
                    <a:pt x="2996" y="2307"/>
                  </a:lnTo>
                  <a:cubicBezTo>
                    <a:pt x="2737" y="2307"/>
                    <a:pt x="2536" y="2106"/>
                    <a:pt x="2536" y="1848"/>
                  </a:cubicBezTo>
                  <a:lnTo>
                    <a:pt x="2536" y="469"/>
                  </a:lnTo>
                  <a:cubicBezTo>
                    <a:pt x="2536" y="211"/>
                    <a:pt x="2737" y="0"/>
                    <a:pt x="29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23"/>
          <p:cNvGrpSpPr/>
          <p:nvPr/>
        </p:nvGrpSpPr>
        <p:grpSpPr>
          <a:xfrm>
            <a:off x="64288" y="155039"/>
            <a:ext cx="875019" cy="768916"/>
            <a:chOff x="2200238" y="4289165"/>
            <a:chExt cx="374756" cy="329300"/>
          </a:xfrm>
        </p:grpSpPr>
        <p:sp>
          <p:nvSpPr>
            <p:cNvPr id="368" name="Google Shape;368;p23"/>
            <p:cNvSpPr/>
            <p:nvPr/>
          </p:nvSpPr>
          <p:spPr>
            <a:xfrm>
              <a:off x="2437733" y="4289165"/>
              <a:ext cx="54568" cy="65991"/>
            </a:xfrm>
            <a:custGeom>
              <a:rect b="b" l="l" r="r" t="t"/>
              <a:pathLst>
                <a:path extrusionOk="0" h="2513" w="2078">
                  <a:moveTo>
                    <a:pt x="1356" y="1"/>
                  </a:moveTo>
                  <a:cubicBezTo>
                    <a:pt x="1115" y="1"/>
                    <a:pt x="883" y="138"/>
                    <a:pt x="776" y="378"/>
                  </a:cubicBezTo>
                  <a:lnTo>
                    <a:pt x="1" y="2053"/>
                  </a:lnTo>
                  <a:lnTo>
                    <a:pt x="795" y="2513"/>
                  </a:lnTo>
                  <a:lnTo>
                    <a:pt x="1857" y="1010"/>
                  </a:lnTo>
                  <a:cubicBezTo>
                    <a:pt x="2077" y="704"/>
                    <a:pt x="1991" y="273"/>
                    <a:pt x="1666" y="82"/>
                  </a:cubicBezTo>
                  <a:cubicBezTo>
                    <a:pt x="1567" y="27"/>
                    <a:pt x="1461" y="1"/>
                    <a:pt x="13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3"/>
            <p:cNvSpPr/>
            <p:nvPr/>
          </p:nvSpPr>
          <p:spPr>
            <a:xfrm>
              <a:off x="2448552" y="4306575"/>
              <a:ext cx="40493" cy="48844"/>
            </a:xfrm>
            <a:custGeom>
              <a:rect b="b" l="l" r="r" t="t"/>
              <a:pathLst>
                <a:path extrusionOk="0" h="1860" w="1542">
                  <a:moveTo>
                    <a:pt x="1145" y="0"/>
                  </a:moveTo>
                  <a:cubicBezTo>
                    <a:pt x="909" y="0"/>
                    <a:pt x="680" y="135"/>
                    <a:pt x="584" y="376"/>
                  </a:cubicBezTo>
                  <a:lnTo>
                    <a:pt x="0" y="1639"/>
                  </a:lnTo>
                  <a:lnTo>
                    <a:pt x="383" y="1859"/>
                  </a:lnTo>
                  <a:lnTo>
                    <a:pt x="1445" y="347"/>
                  </a:lnTo>
                  <a:cubicBezTo>
                    <a:pt x="1493" y="280"/>
                    <a:pt x="1522" y="213"/>
                    <a:pt x="1541" y="146"/>
                  </a:cubicBezTo>
                  <a:cubicBezTo>
                    <a:pt x="1424" y="47"/>
                    <a:pt x="1283" y="0"/>
                    <a:pt x="1145" y="0"/>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3"/>
            <p:cNvSpPr/>
            <p:nvPr/>
          </p:nvSpPr>
          <p:spPr>
            <a:xfrm>
              <a:off x="2282930" y="4552658"/>
              <a:ext cx="54805" cy="65808"/>
            </a:xfrm>
            <a:custGeom>
              <a:rect b="b" l="l" r="r" t="t"/>
              <a:pathLst>
                <a:path extrusionOk="0" h="2506" w="2087">
                  <a:moveTo>
                    <a:pt x="1292" y="1"/>
                  </a:moveTo>
                  <a:lnTo>
                    <a:pt x="221" y="1513"/>
                  </a:lnTo>
                  <a:cubicBezTo>
                    <a:pt x="0" y="1819"/>
                    <a:pt x="96" y="2240"/>
                    <a:pt x="422" y="2422"/>
                  </a:cubicBezTo>
                  <a:cubicBezTo>
                    <a:pt x="520" y="2479"/>
                    <a:pt x="628" y="2506"/>
                    <a:pt x="734" y="2506"/>
                  </a:cubicBezTo>
                  <a:cubicBezTo>
                    <a:pt x="969" y="2506"/>
                    <a:pt x="1197" y="2375"/>
                    <a:pt x="1302" y="2145"/>
                  </a:cubicBezTo>
                  <a:lnTo>
                    <a:pt x="2087" y="460"/>
                  </a:ln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3"/>
            <p:cNvSpPr/>
            <p:nvPr/>
          </p:nvSpPr>
          <p:spPr>
            <a:xfrm>
              <a:off x="2300026" y="4558960"/>
              <a:ext cx="37709" cy="54542"/>
            </a:xfrm>
            <a:custGeom>
              <a:rect b="b" l="l" r="r" t="t"/>
              <a:pathLst>
                <a:path extrusionOk="0" h="2077" w="1436">
                  <a:moveTo>
                    <a:pt x="1053" y="0"/>
                  </a:moveTo>
                  <a:lnTo>
                    <a:pt x="249" y="1139"/>
                  </a:lnTo>
                  <a:cubicBezTo>
                    <a:pt x="0" y="1464"/>
                    <a:pt x="134" y="1943"/>
                    <a:pt x="527" y="2077"/>
                  </a:cubicBezTo>
                  <a:cubicBezTo>
                    <a:pt x="574" y="2029"/>
                    <a:pt x="622" y="1972"/>
                    <a:pt x="651" y="1905"/>
                  </a:cubicBezTo>
                  <a:lnTo>
                    <a:pt x="1436" y="220"/>
                  </a:lnTo>
                  <a:lnTo>
                    <a:pt x="1053" y="0"/>
                  </a:ln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3"/>
            <p:cNvSpPr/>
            <p:nvPr/>
          </p:nvSpPr>
          <p:spPr>
            <a:xfrm>
              <a:off x="2282930" y="4289349"/>
              <a:ext cx="54805" cy="66070"/>
            </a:xfrm>
            <a:custGeom>
              <a:rect b="b" l="l" r="r" t="t"/>
              <a:pathLst>
                <a:path extrusionOk="0" h="2516" w="2087">
                  <a:moveTo>
                    <a:pt x="733" y="1"/>
                  </a:moveTo>
                  <a:cubicBezTo>
                    <a:pt x="627" y="1"/>
                    <a:pt x="520" y="28"/>
                    <a:pt x="422" y="84"/>
                  </a:cubicBezTo>
                  <a:cubicBezTo>
                    <a:pt x="96" y="266"/>
                    <a:pt x="0" y="687"/>
                    <a:pt x="221" y="994"/>
                  </a:cubicBezTo>
                  <a:lnTo>
                    <a:pt x="1292" y="2515"/>
                  </a:lnTo>
                  <a:lnTo>
                    <a:pt x="2087" y="2056"/>
                  </a:lnTo>
                  <a:lnTo>
                    <a:pt x="1302" y="371"/>
                  </a:lnTo>
                  <a:cubicBezTo>
                    <a:pt x="1196" y="134"/>
                    <a:pt x="968" y="1"/>
                    <a:pt x="7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3"/>
            <p:cNvSpPr/>
            <p:nvPr/>
          </p:nvSpPr>
          <p:spPr>
            <a:xfrm>
              <a:off x="2300026" y="4294312"/>
              <a:ext cx="37709" cy="54805"/>
            </a:xfrm>
            <a:custGeom>
              <a:rect b="b" l="l" r="r" t="t"/>
              <a:pathLst>
                <a:path extrusionOk="0" h="2087" w="1436">
                  <a:moveTo>
                    <a:pt x="527" y="1"/>
                  </a:moveTo>
                  <a:cubicBezTo>
                    <a:pt x="134" y="144"/>
                    <a:pt x="0" y="623"/>
                    <a:pt x="249" y="948"/>
                  </a:cubicBezTo>
                  <a:lnTo>
                    <a:pt x="1053" y="2087"/>
                  </a:lnTo>
                  <a:lnTo>
                    <a:pt x="1436" y="1867"/>
                  </a:lnTo>
                  <a:lnTo>
                    <a:pt x="651" y="182"/>
                  </a:lnTo>
                  <a:cubicBezTo>
                    <a:pt x="622" y="115"/>
                    <a:pt x="574" y="58"/>
                    <a:pt x="527"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3"/>
            <p:cNvSpPr/>
            <p:nvPr/>
          </p:nvSpPr>
          <p:spPr>
            <a:xfrm>
              <a:off x="2437497" y="4552658"/>
              <a:ext cx="54542" cy="65808"/>
            </a:xfrm>
            <a:custGeom>
              <a:rect b="b" l="l" r="r" t="t"/>
              <a:pathLst>
                <a:path extrusionOk="0" h="2506" w="2077">
                  <a:moveTo>
                    <a:pt x="804" y="1"/>
                  </a:moveTo>
                  <a:lnTo>
                    <a:pt x="0" y="460"/>
                  </a:lnTo>
                  <a:lnTo>
                    <a:pt x="785" y="2145"/>
                  </a:lnTo>
                  <a:cubicBezTo>
                    <a:pt x="890" y="2375"/>
                    <a:pt x="1118" y="2506"/>
                    <a:pt x="1352" y="2506"/>
                  </a:cubicBezTo>
                  <a:cubicBezTo>
                    <a:pt x="1459" y="2506"/>
                    <a:pt x="1567" y="2479"/>
                    <a:pt x="1665" y="2422"/>
                  </a:cubicBezTo>
                  <a:cubicBezTo>
                    <a:pt x="1991" y="2240"/>
                    <a:pt x="2077" y="1819"/>
                    <a:pt x="1866" y="1513"/>
                  </a:cubicBezTo>
                  <a:lnTo>
                    <a:pt x="8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3"/>
            <p:cNvSpPr/>
            <p:nvPr/>
          </p:nvSpPr>
          <p:spPr>
            <a:xfrm>
              <a:off x="2448552" y="4552658"/>
              <a:ext cx="40493" cy="48791"/>
            </a:xfrm>
            <a:custGeom>
              <a:rect b="b" l="l" r="r" t="t"/>
              <a:pathLst>
                <a:path extrusionOk="0" h="1858" w="1542">
                  <a:moveTo>
                    <a:pt x="383" y="1"/>
                  </a:moveTo>
                  <a:lnTo>
                    <a:pt x="0" y="221"/>
                  </a:lnTo>
                  <a:lnTo>
                    <a:pt x="584" y="1484"/>
                  </a:lnTo>
                  <a:cubicBezTo>
                    <a:pt x="681" y="1721"/>
                    <a:pt x="913" y="1858"/>
                    <a:pt x="1150" y="1858"/>
                  </a:cubicBezTo>
                  <a:cubicBezTo>
                    <a:pt x="1287" y="1858"/>
                    <a:pt x="1425" y="1812"/>
                    <a:pt x="1541" y="1714"/>
                  </a:cubicBezTo>
                  <a:cubicBezTo>
                    <a:pt x="1522" y="1637"/>
                    <a:pt x="1493" y="1570"/>
                    <a:pt x="1445" y="1513"/>
                  </a:cubicBezTo>
                  <a:lnTo>
                    <a:pt x="383" y="1"/>
                  </a:ln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3"/>
            <p:cNvSpPr/>
            <p:nvPr/>
          </p:nvSpPr>
          <p:spPr>
            <a:xfrm>
              <a:off x="2200238" y="4437482"/>
              <a:ext cx="66385" cy="33088"/>
            </a:xfrm>
            <a:custGeom>
              <a:rect b="b" l="l" r="r" t="t"/>
              <a:pathLst>
                <a:path extrusionOk="0" h="1260" w="2528">
                  <a:moveTo>
                    <a:pt x="625" y="0"/>
                  </a:moveTo>
                  <a:cubicBezTo>
                    <a:pt x="281" y="0"/>
                    <a:pt x="1" y="283"/>
                    <a:pt x="1" y="626"/>
                  </a:cubicBezTo>
                  <a:cubicBezTo>
                    <a:pt x="1" y="982"/>
                    <a:pt x="288" y="1259"/>
                    <a:pt x="638" y="1259"/>
                  </a:cubicBezTo>
                  <a:cubicBezTo>
                    <a:pt x="655" y="1259"/>
                    <a:pt x="673" y="1259"/>
                    <a:pt x="690" y="1257"/>
                  </a:cubicBezTo>
                  <a:lnTo>
                    <a:pt x="2527" y="1085"/>
                  </a:lnTo>
                  <a:lnTo>
                    <a:pt x="2527" y="166"/>
                  </a:lnTo>
                  <a:lnTo>
                    <a:pt x="690" y="4"/>
                  </a:lnTo>
                  <a:cubicBezTo>
                    <a:pt x="668" y="1"/>
                    <a:pt x="646" y="0"/>
                    <a:pt x="6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3"/>
            <p:cNvSpPr/>
            <p:nvPr/>
          </p:nvSpPr>
          <p:spPr>
            <a:xfrm>
              <a:off x="2212317" y="4437455"/>
              <a:ext cx="54306" cy="19537"/>
            </a:xfrm>
            <a:custGeom>
              <a:rect b="b" l="l" r="r" t="t"/>
              <a:pathLst>
                <a:path extrusionOk="0" h="744" w="2068">
                  <a:moveTo>
                    <a:pt x="168" y="1"/>
                  </a:moveTo>
                  <a:cubicBezTo>
                    <a:pt x="113" y="1"/>
                    <a:pt x="59" y="10"/>
                    <a:pt x="10" y="24"/>
                  </a:cubicBezTo>
                  <a:cubicBezTo>
                    <a:pt x="0" y="53"/>
                    <a:pt x="0" y="81"/>
                    <a:pt x="0" y="110"/>
                  </a:cubicBezTo>
                  <a:cubicBezTo>
                    <a:pt x="0" y="466"/>
                    <a:pt x="287" y="744"/>
                    <a:pt x="638" y="744"/>
                  </a:cubicBezTo>
                  <a:cubicBezTo>
                    <a:pt x="655" y="744"/>
                    <a:pt x="672" y="743"/>
                    <a:pt x="689" y="742"/>
                  </a:cubicBezTo>
                  <a:lnTo>
                    <a:pt x="2067" y="608"/>
                  </a:lnTo>
                  <a:lnTo>
                    <a:pt x="2067" y="167"/>
                  </a:lnTo>
                  <a:lnTo>
                    <a:pt x="230" y="5"/>
                  </a:lnTo>
                  <a:cubicBezTo>
                    <a:pt x="209" y="2"/>
                    <a:pt x="189" y="1"/>
                    <a:pt x="168"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3"/>
            <p:cNvSpPr/>
            <p:nvPr/>
          </p:nvSpPr>
          <p:spPr>
            <a:xfrm>
              <a:off x="2508346" y="4437482"/>
              <a:ext cx="66648" cy="33088"/>
            </a:xfrm>
            <a:custGeom>
              <a:rect b="b" l="l" r="r" t="t"/>
              <a:pathLst>
                <a:path extrusionOk="0" h="1260" w="2538">
                  <a:moveTo>
                    <a:pt x="1913" y="0"/>
                  </a:moveTo>
                  <a:cubicBezTo>
                    <a:pt x="1892" y="0"/>
                    <a:pt x="1870" y="1"/>
                    <a:pt x="1848" y="4"/>
                  </a:cubicBezTo>
                  <a:lnTo>
                    <a:pt x="1" y="166"/>
                  </a:lnTo>
                  <a:lnTo>
                    <a:pt x="1" y="1085"/>
                  </a:lnTo>
                  <a:lnTo>
                    <a:pt x="1848" y="1257"/>
                  </a:lnTo>
                  <a:cubicBezTo>
                    <a:pt x="1865" y="1259"/>
                    <a:pt x="1882" y="1259"/>
                    <a:pt x="1899" y="1259"/>
                  </a:cubicBezTo>
                  <a:cubicBezTo>
                    <a:pt x="2250" y="1259"/>
                    <a:pt x="2537" y="982"/>
                    <a:pt x="2537" y="626"/>
                  </a:cubicBezTo>
                  <a:cubicBezTo>
                    <a:pt x="2537" y="283"/>
                    <a:pt x="2257" y="0"/>
                    <a:pt x="19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p:nvPr/>
          </p:nvSpPr>
          <p:spPr>
            <a:xfrm>
              <a:off x="2508346" y="4437455"/>
              <a:ext cx="54568" cy="19537"/>
            </a:xfrm>
            <a:custGeom>
              <a:rect b="b" l="l" r="r" t="t"/>
              <a:pathLst>
                <a:path extrusionOk="0" h="744" w="2078">
                  <a:moveTo>
                    <a:pt x="1908" y="1"/>
                  </a:moveTo>
                  <a:cubicBezTo>
                    <a:pt x="1888" y="1"/>
                    <a:pt x="1869" y="2"/>
                    <a:pt x="1848" y="5"/>
                  </a:cubicBezTo>
                  <a:lnTo>
                    <a:pt x="1" y="167"/>
                  </a:lnTo>
                  <a:lnTo>
                    <a:pt x="1" y="608"/>
                  </a:lnTo>
                  <a:lnTo>
                    <a:pt x="1389" y="742"/>
                  </a:lnTo>
                  <a:cubicBezTo>
                    <a:pt x="1406" y="743"/>
                    <a:pt x="1423" y="744"/>
                    <a:pt x="1440" y="744"/>
                  </a:cubicBezTo>
                  <a:cubicBezTo>
                    <a:pt x="1790" y="744"/>
                    <a:pt x="2078" y="466"/>
                    <a:pt x="2078" y="110"/>
                  </a:cubicBezTo>
                  <a:cubicBezTo>
                    <a:pt x="2078" y="81"/>
                    <a:pt x="2078" y="53"/>
                    <a:pt x="2068" y="24"/>
                  </a:cubicBezTo>
                  <a:cubicBezTo>
                    <a:pt x="2012" y="10"/>
                    <a:pt x="1961" y="1"/>
                    <a:pt x="1908"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3"/>
            <p:cNvSpPr/>
            <p:nvPr/>
          </p:nvSpPr>
          <p:spPr>
            <a:xfrm>
              <a:off x="2250762" y="4326979"/>
              <a:ext cx="263913" cy="253960"/>
            </a:xfrm>
            <a:custGeom>
              <a:rect b="b" l="l" r="r" t="t"/>
              <a:pathLst>
                <a:path extrusionOk="0" h="9671" w="10050">
                  <a:moveTo>
                    <a:pt x="5208" y="1153"/>
                  </a:moveTo>
                  <a:cubicBezTo>
                    <a:pt x="5685" y="1153"/>
                    <a:pt x="6165" y="1246"/>
                    <a:pt x="6623" y="1436"/>
                  </a:cubicBezTo>
                  <a:cubicBezTo>
                    <a:pt x="7992" y="2001"/>
                    <a:pt x="8891" y="3350"/>
                    <a:pt x="8891" y="4834"/>
                  </a:cubicBezTo>
                  <a:cubicBezTo>
                    <a:pt x="8891" y="6872"/>
                    <a:pt x="7245" y="8518"/>
                    <a:pt x="5207" y="8518"/>
                  </a:cubicBezTo>
                  <a:cubicBezTo>
                    <a:pt x="3723" y="8518"/>
                    <a:pt x="2374" y="7619"/>
                    <a:pt x="1809" y="6250"/>
                  </a:cubicBezTo>
                  <a:cubicBezTo>
                    <a:pt x="1235" y="4872"/>
                    <a:pt x="1551" y="3283"/>
                    <a:pt x="2604" y="2231"/>
                  </a:cubicBezTo>
                  <a:cubicBezTo>
                    <a:pt x="3307" y="1528"/>
                    <a:pt x="4249" y="1153"/>
                    <a:pt x="5208" y="1153"/>
                  </a:cubicBezTo>
                  <a:close/>
                  <a:moveTo>
                    <a:pt x="5207" y="1"/>
                  </a:moveTo>
                  <a:cubicBezTo>
                    <a:pt x="3254" y="1"/>
                    <a:pt x="1493" y="1187"/>
                    <a:pt x="747" y="2987"/>
                  </a:cubicBezTo>
                  <a:cubicBezTo>
                    <a:pt x="0" y="4795"/>
                    <a:pt x="412" y="6872"/>
                    <a:pt x="1800" y="8260"/>
                  </a:cubicBezTo>
                  <a:cubicBezTo>
                    <a:pt x="2721" y="9181"/>
                    <a:pt x="3959" y="9671"/>
                    <a:pt x="5216" y="9671"/>
                  </a:cubicBezTo>
                  <a:cubicBezTo>
                    <a:pt x="5839" y="9671"/>
                    <a:pt x="6467" y="9550"/>
                    <a:pt x="7063" y="9303"/>
                  </a:cubicBezTo>
                  <a:cubicBezTo>
                    <a:pt x="8872" y="8557"/>
                    <a:pt x="10049" y="6796"/>
                    <a:pt x="10049" y="4834"/>
                  </a:cubicBezTo>
                  <a:cubicBezTo>
                    <a:pt x="10049" y="2164"/>
                    <a:pt x="7886" y="1"/>
                    <a:pt x="52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
            <p:cNvSpPr/>
            <p:nvPr/>
          </p:nvSpPr>
          <p:spPr>
            <a:xfrm>
              <a:off x="2270116" y="4345073"/>
              <a:ext cx="226204" cy="217669"/>
            </a:xfrm>
            <a:custGeom>
              <a:rect b="b" l="l" r="r" t="t"/>
              <a:pathLst>
                <a:path extrusionOk="0" h="8289" w="8614">
                  <a:moveTo>
                    <a:pt x="4474" y="460"/>
                  </a:moveTo>
                  <a:cubicBezTo>
                    <a:pt x="4908" y="460"/>
                    <a:pt x="5341" y="537"/>
                    <a:pt x="5752" y="690"/>
                  </a:cubicBezTo>
                  <a:cubicBezTo>
                    <a:pt x="5886" y="747"/>
                    <a:pt x="5943" y="900"/>
                    <a:pt x="5877" y="1025"/>
                  </a:cubicBezTo>
                  <a:lnTo>
                    <a:pt x="4604" y="3236"/>
                  </a:lnTo>
                  <a:cubicBezTo>
                    <a:pt x="4833" y="3274"/>
                    <a:pt x="5053" y="3398"/>
                    <a:pt x="5197" y="3580"/>
                  </a:cubicBezTo>
                  <a:lnTo>
                    <a:pt x="6470" y="1379"/>
                  </a:lnTo>
                  <a:cubicBezTo>
                    <a:pt x="6516" y="1298"/>
                    <a:pt x="6594" y="1256"/>
                    <a:pt x="6673" y="1256"/>
                  </a:cubicBezTo>
                  <a:cubicBezTo>
                    <a:pt x="6725" y="1256"/>
                    <a:pt x="6778" y="1274"/>
                    <a:pt x="6824" y="1312"/>
                  </a:cubicBezTo>
                  <a:cubicBezTo>
                    <a:pt x="7503" y="1877"/>
                    <a:pt x="7953" y="2661"/>
                    <a:pt x="8106" y="3532"/>
                  </a:cubicBezTo>
                  <a:cubicBezTo>
                    <a:pt x="8126" y="3666"/>
                    <a:pt x="8020" y="3800"/>
                    <a:pt x="7877" y="3800"/>
                  </a:cubicBezTo>
                  <a:lnTo>
                    <a:pt x="5331" y="3800"/>
                  </a:lnTo>
                  <a:cubicBezTo>
                    <a:pt x="5417" y="4020"/>
                    <a:pt x="5417" y="4269"/>
                    <a:pt x="5331" y="4489"/>
                  </a:cubicBezTo>
                  <a:lnTo>
                    <a:pt x="7877" y="4489"/>
                  </a:lnTo>
                  <a:cubicBezTo>
                    <a:pt x="8020" y="4489"/>
                    <a:pt x="8126" y="4623"/>
                    <a:pt x="8106" y="4767"/>
                  </a:cubicBezTo>
                  <a:cubicBezTo>
                    <a:pt x="7953" y="5628"/>
                    <a:pt x="7503" y="6413"/>
                    <a:pt x="6824" y="6978"/>
                  </a:cubicBezTo>
                  <a:cubicBezTo>
                    <a:pt x="6778" y="7016"/>
                    <a:pt x="6724" y="7035"/>
                    <a:pt x="6670" y="7035"/>
                  </a:cubicBezTo>
                  <a:cubicBezTo>
                    <a:pt x="6592" y="7035"/>
                    <a:pt x="6516" y="6994"/>
                    <a:pt x="6470" y="6920"/>
                  </a:cubicBezTo>
                  <a:lnTo>
                    <a:pt x="5197" y="4709"/>
                  </a:lnTo>
                  <a:cubicBezTo>
                    <a:pt x="5053" y="4891"/>
                    <a:pt x="4833" y="5016"/>
                    <a:pt x="4604" y="5054"/>
                  </a:cubicBezTo>
                  <a:lnTo>
                    <a:pt x="5877" y="7265"/>
                  </a:lnTo>
                  <a:cubicBezTo>
                    <a:pt x="5943" y="7380"/>
                    <a:pt x="5886" y="7542"/>
                    <a:pt x="5752" y="7590"/>
                  </a:cubicBezTo>
                  <a:cubicBezTo>
                    <a:pt x="5341" y="7748"/>
                    <a:pt x="4908" y="7827"/>
                    <a:pt x="4474" y="7827"/>
                  </a:cubicBezTo>
                  <a:cubicBezTo>
                    <a:pt x="4041" y="7827"/>
                    <a:pt x="3608" y="7748"/>
                    <a:pt x="3197" y="7590"/>
                  </a:cubicBezTo>
                  <a:cubicBezTo>
                    <a:pt x="3063" y="7542"/>
                    <a:pt x="3005" y="7380"/>
                    <a:pt x="3072" y="7265"/>
                  </a:cubicBezTo>
                  <a:lnTo>
                    <a:pt x="4355" y="5054"/>
                  </a:lnTo>
                  <a:cubicBezTo>
                    <a:pt x="4116" y="5016"/>
                    <a:pt x="3905" y="4891"/>
                    <a:pt x="3752" y="4709"/>
                  </a:cubicBezTo>
                  <a:lnTo>
                    <a:pt x="2479" y="6911"/>
                  </a:lnTo>
                  <a:cubicBezTo>
                    <a:pt x="2432" y="6987"/>
                    <a:pt x="2353" y="7027"/>
                    <a:pt x="2272" y="7027"/>
                  </a:cubicBezTo>
                  <a:cubicBezTo>
                    <a:pt x="2221" y="7027"/>
                    <a:pt x="2169" y="7011"/>
                    <a:pt x="2125" y="6978"/>
                  </a:cubicBezTo>
                  <a:cubicBezTo>
                    <a:pt x="1445" y="6413"/>
                    <a:pt x="996" y="5628"/>
                    <a:pt x="852" y="4757"/>
                  </a:cubicBezTo>
                  <a:cubicBezTo>
                    <a:pt x="823" y="4623"/>
                    <a:pt x="929" y="4489"/>
                    <a:pt x="1072" y="4489"/>
                  </a:cubicBezTo>
                  <a:lnTo>
                    <a:pt x="3627" y="4489"/>
                  </a:lnTo>
                  <a:cubicBezTo>
                    <a:pt x="3532" y="4269"/>
                    <a:pt x="3532" y="4020"/>
                    <a:pt x="3627" y="3800"/>
                  </a:cubicBezTo>
                  <a:lnTo>
                    <a:pt x="1072" y="3800"/>
                  </a:lnTo>
                  <a:cubicBezTo>
                    <a:pt x="929" y="3800"/>
                    <a:pt x="814" y="3666"/>
                    <a:pt x="843" y="3523"/>
                  </a:cubicBezTo>
                  <a:cubicBezTo>
                    <a:pt x="996" y="2652"/>
                    <a:pt x="1445" y="1867"/>
                    <a:pt x="2125" y="1312"/>
                  </a:cubicBezTo>
                  <a:cubicBezTo>
                    <a:pt x="2171" y="1273"/>
                    <a:pt x="2225" y="1255"/>
                    <a:pt x="2278" y="1255"/>
                  </a:cubicBezTo>
                  <a:cubicBezTo>
                    <a:pt x="2357" y="1255"/>
                    <a:pt x="2433" y="1295"/>
                    <a:pt x="2479" y="1369"/>
                  </a:cubicBezTo>
                  <a:lnTo>
                    <a:pt x="3752" y="3580"/>
                  </a:lnTo>
                  <a:cubicBezTo>
                    <a:pt x="3895" y="3389"/>
                    <a:pt x="4116" y="3264"/>
                    <a:pt x="4345" y="3236"/>
                  </a:cubicBezTo>
                  <a:lnTo>
                    <a:pt x="3072" y="1025"/>
                  </a:lnTo>
                  <a:cubicBezTo>
                    <a:pt x="3005" y="900"/>
                    <a:pt x="3063" y="747"/>
                    <a:pt x="3197" y="690"/>
                  </a:cubicBezTo>
                  <a:cubicBezTo>
                    <a:pt x="3608" y="537"/>
                    <a:pt x="4041" y="460"/>
                    <a:pt x="4474" y="460"/>
                  </a:cubicBezTo>
                  <a:close/>
                  <a:moveTo>
                    <a:pt x="4470" y="1"/>
                  </a:moveTo>
                  <a:cubicBezTo>
                    <a:pt x="2795" y="1"/>
                    <a:pt x="1283" y="1015"/>
                    <a:pt x="642" y="2566"/>
                  </a:cubicBezTo>
                  <a:cubicBezTo>
                    <a:pt x="0" y="4106"/>
                    <a:pt x="354" y="5896"/>
                    <a:pt x="1541" y="7073"/>
                  </a:cubicBezTo>
                  <a:cubicBezTo>
                    <a:pt x="2335" y="7867"/>
                    <a:pt x="3394" y="8288"/>
                    <a:pt x="4473" y="8288"/>
                  </a:cubicBezTo>
                  <a:cubicBezTo>
                    <a:pt x="5007" y="8288"/>
                    <a:pt x="5545" y="8185"/>
                    <a:pt x="6058" y="7973"/>
                  </a:cubicBezTo>
                  <a:cubicBezTo>
                    <a:pt x="7609" y="7332"/>
                    <a:pt x="8614" y="5820"/>
                    <a:pt x="8614" y="4145"/>
                  </a:cubicBezTo>
                  <a:cubicBezTo>
                    <a:pt x="8614" y="1857"/>
                    <a:pt x="6767" y="1"/>
                    <a:pt x="44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3"/>
            <p:cNvSpPr/>
            <p:nvPr/>
          </p:nvSpPr>
          <p:spPr>
            <a:xfrm>
              <a:off x="2390990" y="4408412"/>
              <a:ext cx="28177" cy="30934"/>
            </a:xfrm>
            <a:custGeom>
              <a:rect b="b" l="l" r="r" t="t"/>
              <a:pathLst>
                <a:path extrusionOk="0" h="1178" w="1073">
                  <a:moveTo>
                    <a:pt x="479" y="1"/>
                  </a:moveTo>
                  <a:lnTo>
                    <a:pt x="1" y="824"/>
                  </a:lnTo>
                  <a:cubicBezTo>
                    <a:pt x="230" y="862"/>
                    <a:pt x="450" y="986"/>
                    <a:pt x="594" y="1178"/>
                  </a:cubicBezTo>
                  <a:lnTo>
                    <a:pt x="1073" y="345"/>
                  </a:lnTo>
                  <a:cubicBezTo>
                    <a:pt x="900" y="192"/>
                    <a:pt x="690" y="77"/>
                    <a:pt x="4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
            <p:cNvSpPr/>
            <p:nvPr/>
          </p:nvSpPr>
          <p:spPr>
            <a:xfrm>
              <a:off x="2390990" y="4468731"/>
              <a:ext cx="28177" cy="30934"/>
            </a:xfrm>
            <a:custGeom>
              <a:rect b="b" l="l" r="r" t="t"/>
              <a:pathLst>
                <a:path extrusionOk="0" h="1178" w="1073">
                  <a:moveTo>
                    <a:pt x="594" y="0"/>
                  </a:moveTo>
                  <a:cubicBezTo>
                    <a:pt x="450" y="192"/>
                    <a:pt x="230" y="316"/>
                    <a:pt x="1" y="345"/>
                  </a:cubicBezTo>
                  <a:lnTo>
                    <a:pt x="479" y="1178"/>
                  </a:lnTo>
                  <a:cubicBezTo>
                    <a:pt x="690" y="1101"/>
                    <a:pt x="900" y="986"/>
                    <a:pt x="1073" y="833"/>
                  </a:cubicBezTo>
                  <a:lnTo>
                    <a:pt x="59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3"/>
            <p:cNvSpPr/>
            <p:nvPr/>
          </p:nvSpPr>
          <p:spPr>
            <a:xfrm>
              <a:off x="2410081" y="4444861"/>
              <a:ext cx="26181" cy="18119"/>
            </a:xfrm>
            <a:custGeom>
              <a:rect b="b" l="l" r="r" t="t"/>
              <a:pathLst>
                <a:path extrusionOk="0" h="690" w="997">
                  <a:moveTo>
                    <a:pt x="1" y="0"/>
                  </a:moveTo>
                  <a:cubicBezTo>
                    <a:pt x="39" y="115"/>
                    <a:pt x="68" y="230"/>
                    <a:pt x="68" y="345"/>
                  </a:cubicBezTo>
                  <a:cubicBezTo>
                    <a:pt x="68" y="469"/>
                    <a:pt x="39" y="584"/>
                    <a:pt x="1" y="689"/>
                  </a:cubicBezTo>
                  <a:lnTo>
                    <a:pt x="958" y="689"/>
                  </a:lnTo>
                  <a:cubicBezTo>
                    <a:pt x="996" y="469"/>
                    <a:pt x="996" y="230"/>
                    <a:pt x="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3"/>
            <p:cNvSpPr/>
            <p:nvPr/>
          </p:nvSpPr>
          <p:spPr>
            <a:xfrm>
              <a:off x="2338969" y="4444861"/>
              <a:ext cx="26155" cy="18119"/>
            </a:xfrm>
            <a:custGeom>
              <a:rect b="b" l="l" r="r" t="t"/>
              <a:pathLst>
                <a:path extrusionOk="0" h="690" w="996">
                  <a:moveTo>
                    <a:pt x="39" y="0"/>
                  </a:moveTo>
                  <a:cubicBezTo>
                    <a:pt x="1" y="230"/>
                    <a:pt x="1" y="460"/>
                    <a:pt x="39" y="689"/>
                  </a:cubicBezTo>
                  <a:lnTo>
                    <a:pt x="996" y="689"/>
                  </a:lnTo>
                  <a:cubicBezTo>
                    <a:pt x="958" y="584"/>
                    <a:pt x="929" y="469"/>
                    <a:pt x="929" y="345"/>
                  </a:cubicBezTo>
                  <a:cubicBezTo>
                    <a:pt x="929" y="230"/>
                    <a:pt x="958" y="115"/>
                    <a:pt x="9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3"/>
            <p:cNvSpPr/>
            <p:nvPr/>
          </p:nvSpPr>
          <p:spPr>
            <a:xfrm>
              <a:off x="2356065" y="4408412"/>
              <a:ext cx="28177" cy="30934"/>
            </a:xfrm>
            <a:custGeom>
              <a:rect b="b" l="l" r="r" t="t"/>
              <a:pathLst>
                <a:path extrusionOk="0" h="1178" w="1073">
                  <a:moveTo>
                    <a:pt x="594" y="1"/>
                  </a:moveTo>
                  <a:cubicBezTo>
                    <a:pt x="374" y="77"/>
                    <a:pt x="173" y="192"/>
                    <a:pt x="0" y="345"/>
                  </a:cubicBezTo>
                  <a:lnTo>
                    <a:pt x="479" y="1178"/>
                  </a:lnTo>
                  <a:cubicBezTo>
                    <a:pt x="622" y="986"/>
                    <a:pt x="833" y="862"/>
                    <a:pt x="1072" y="824"/>
                  </a:cubicBezTo>
                  <a:lnTo>
                    <a:pt x="5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3"/>
            <p:cNvSpPr/>
            <p:nvPr/>
          </p:nvSpPr>
          <p:spPr>
            <a:xfrm>
              <a:off x="2356065" y="4468731"/>
              <a:ext cx="28177" cy="30934"/>
            </a:xfrm>
            <a:custGeom>
              <a:rect b="b" l="l" r="r" t="t"/>
              <a:pathLst>
                <a:path extrusionOk="0" h="1178" w="1073">
                  <a:moveTo>
                    <a:pt x="479" y="0"/>
                  </a:moveTo>
                  <a:lnTo>
                    <a:pt x="0" y="833"/>
                  </a:lnTo>
                  <a:cubicBezTo>
                    <a:pt x="173" y="986"/>
                    <a:pt x="374" y="1101"/>
                    <a:pt x="594" y="1178"/>
                  </a:cubicBezTo>
                  <a:lnTo>
                    <a:pt x="1072" y="345"/>
                  </a:lnTo>
                  <a:cubicBezTo>
                    <a:pt x="833" y="316"/>
                    <a:pt x="622" y="192"/>
                    <a:pt x="4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3"/>
            <p:cNvSpPr/>
            <p:nvPr/>
          </p:nvSpPr>
          <p:spPr>
            <a:xfrm>
              <a:off x="2338969" y="4417708"/>
              <a:ext cx="84977" cy="72583"/>
            </a:xfrm>
            <a:custGeom>
              <a:rect b="b" l="l" r="r" t="t"/>
              <a:pathLst>
                <a:path extrusionOk="0" h="2764" w="3236">
                  <a:moveTo>
                    <a:pt x="1850" y="919"/>
                  </a:moveTo>
                  <a:cubicBezTo>
                    <a:pt x="2089" y="919"/>
                    <a:pt x="2317" y="1101"/>
                    <a:pt x="2317" y="1379"/>
                  </a:cubicBezTo>
                  <a:cubicBezTo>
                    <a:pt x="2307" y="1637"/>
                    <a:pt x="2106" y="1838"/>
                    <a:pt x="1848" y="1838"/>
                  </a:cubicBezTo>
                  <a:lnTo>
                    <a:pt x="1848" y="1848"/>
                  </a:lnTo>
                  <a:cubicBezTo>
                    <a:pt x="1436" y="1848"/>
                    <a:pt x="1235" y="1350"/>
                    <a:pt x="1522" y="1053"/>
                  </a:cubicBezTo>
                  <a:cubicBezTo>
                    <a:pt x="1618" y="960"/>
                    <a:pt x="1736" y="919"/>
                    <a:pt x="1850" y="919"/>
                  </a:cubicBezTo>
                  <a:close/>
                  <a:moveTo>
                    <a:pt x="1848" y="1"/>
                  </a:moveTo>
                  <a:cubicBezTo>
                    <a:pt x="623" y="1"/>
                    <a:pt x="1" y="1494"/>
                    <a:pt x="871" y="2355"/>
                  </a:cubicBezTo>
                  <a:cubicBezTo>
                    <a:pt x="1154" y="2637"/>
                    <a:pt x="1501" y="2764"/>
                    <a:pt x="1842" y="2764"/>
                  </a:cubicBezTo>
                  <a:cubicBezTo>
                    <a:pt x="2553" y="2764"/>
                    <a:pt x="3235" y="2213"/>
                    <a:pt x="3235" y="1379"/>
                  </a:cubicBezTo>
                  <a:cubicBezTo>
                    <a:pt x="3235" y="623"/>
                    <a:pt x="2613" y="1"/>
                    <a:pt x="18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3"/>
            <p:cNvSpPr/>
            <p:nvPr/>
          </p:nvSpPr>
          <p:spPr>
            <a:xfrm>
              <a:off x="2355303" y="4429787"/>
              <a:ext cx="56564" cy="48423"/>
            </a:xfrm>
            <a:custGeom>
              <a:rect b="b" l="l" r="r" t="t"/>
              <a:pathLst>
                <a:path extrusionOk="0" h="1844" w="2154">
                  <a:moveTo>
                    <a:pt x="1228" y="459"/>
                  </a:moveTo>
                  <a:cubicBezTo>
                    <a:pt x="1467" y="459"/>
                    <a:pt x="1695" y="641"/>
                    <a:pt x="1695" y="919"/>
                  </a:cubicBezTo>
                  <a:cubicBezTo>
                    <a:pt x="1685" y="1177"/>
                    <a:pt x="1484" y="1378"/>
                    <a:pt x="1226" y="1378"/>
                  </a:cubicBezTo>
                  <a:lnTo>
                    <a:pt x="1226" y="1388"/>
                  </a:lnTo>
                  <a:cubicBezTo>
                    <a:pt x="814" y="1388"/>
                    <a:pt x="613" y="890"/>
                    <a:pt x="900" y="593"/>
                  </a:cubicBezTo>
                  <a:cubicBezTo>
                    <a:pt x="996" y="500"/>
                    <a:pt x="1114" y="459"/>
                    <a:pt x="1228" y="459"/>
                  </a:cubicBezTo>
                  <a:close/>
                  <a:moveTo>
                    <a:pt x="1226" y="0"/>
                  </a:moveTo>
                  <a:cubicBezTo>
                    <a:pt x="412" y="0"/>
                    <a:pt x="1" y="995"/>
                    <a:pt x="575" y="1570"/>
                  </a:cubicBezTo>
                  <a:cubicBezTo>
                    <a:pt x="764" y="1759"/>
                    <a:pt x="996" y="1843"/>
                    <a:pt x="1224" y="1843"/>
                  </a:cubicBezTo>
                  <a:cubicBezTo>
                    <a:pt x="1699" y="1843"/>
                    <a:pt x="2154" y="1475"/>
                    <a:pt x="2154" y="919"/>
                  </a:cubicBezTo>
                  <a:cubicBezTo>
                    <a:pt x="2154" y="412"/>
                    <a:pt x="1742" y="0"/>
                    <a:pt x="122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390" name="Shape 390"/>
        <p:cNvGrpSpPr/>
        <p:nvPr/>
      </p:nvGrpSpPr>
      <p:grpSpPr>
        <a:xfrm>
          <a:off x="0" y="0"/>
          <a:ext cx="0" cy="0"/>
          <a:chOff x="0" y="0"/>
          <a:chExt cx="0" cy="0"/>
        </a:xfrm>
      </p:grpSpPr>
      <p:sp>
        <p:nvSpPr>
          <p:cNvPr id="391" name="Google Shape;391;p24"/>
          <p:cNvSpPr/>
          <p:nvPr/>
        </p:nvSpPr>
        <p:spPr>
          <a:xfrm>
            <a:off x="8424002" y="753177"/>
            <a:ext cx="869400" cy="8694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4"/>
          <p:cNvSpPr/>
          <p:nvPr/>
        </p:nvSpPr>
        <p:spPr>
          <a:xfrm>
            <a:off x="-997805" y="1351908"/>
            <a:ext cx="1717800" cy="1717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4"/>
          <p:cNvSpPr/>
          <p:nvPr/>
        </p:nvSpPr>
        <p:spPr>
          <a:xfrm>
            <a:off x="3890099" y="4603999"/>
            <a:ext cx="1363800" cy="1363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4" name="Google Shape;394;p24"/>
          <p:cNvGrpSpPr/>
          <p:nvPr/>
        </p:nvGrpSpPr>
        <p:grpSpPr>
          <a:xfrm>
            <a:off x="-883366" y="2571760"/>
            <a:ext cx="1488932" cy="881768"/>
            <a:chOff x="3827534" y="4390047"/>
            <a:chExt cx="1488932" cy="881768"/>
          </a:xfrm>
        </p:grpSpPr>
        <p:sp>
          <p:nvSpPr>
            <p:cNvPr id="395" name="Google Shape;395;p24"/>
            <p:cNvSpPr/>
            <p:nvPr/>
          </p:nvSpPr>
          <p:spPr>
            <a:xfrm>
              <a:off x="4298195" y="4390047"/>
              <a:ext cx="702929" cy="514070"/>
            </a:xfrm>
            <a:custGeom>
              <a:rect b="b" l="l" r="r" t="t"/>
              <a:pathLst>
                <a:path extrusionOk="0" h="6775" w="9264">
                  <a:moveTo>
                    <a:pt x="3775" y="1881"/>
                  </a:moveTo>
                  <a:lnTo>
                    <a:pt x="3775" y="405"/>
                  </a:lnTo>
                  <a:cubicBezTo>
                    <a:pt x="3775" y="179"/>
                    <a:pt x="3585" y="0"/>
                    <a:pt x="3370" y="0"/>
                  </a:cubicBezTo>
                  <a:lnTo>
                    <a:pt x="1775" y="0"/>
                  </a:lnTo>
                  <a:cubicBezTo>
                    <a:pt x="1549" y="0"/>
                    <a:pt x="1370" y="179"/>
                    <a:pt x="1370" y="405"/>
                  </a:cubicBezTo>
                  <a:lnTo>
                    <a:pt x="1370" y="1881"/>
                  </a:lnTo>
                  <a:lnTo>
                    <a:pt x="834" y="1881"/>
                  </a:lnTo>
                  <a:cubicBezTo>
                    <a:pt x="382" y="1881"/>
                    <a:pt x="1" y="2250"/>
                    <a:pt x="1" y="2715"/>
                  </a:cubicBezTo>
                  <a:lnTo>
                    <a:pt x="1" y="5941"/>
                  </a:lnTo>
                  <a:cubicBezTo>
                    <a:pt x="1" y="6394"/>
                    <a:pt x="370" y="6775"/>
                    <a:pt x="834" y="6775"/>
                  </a:cubicBezTo>
                  <a:lnTo>
                    <a:pt x="8431" y="6775"/>
                  </a:lnTo>
                  <a:cubicBezTo>
                    <a:pt x="8883" y="6775"/>
                    <a:pt x="9264" y="6406"/>
                    <a:pt x="9264" y="5941"/>
                  </a:cubicBezTo>
                  <a:lnTo>
                    <a:pt x="9264" y="2715"/>
                  </a:lnTo>
                  <a:cubicBezTo>
                    <a:pt x="9264" y="2250"/>
                    <a:pt x="8883" y="1881"/>
                    <a:pt x="8431" y="1881"/>
                  </a:cubicBezTo>
                  <a:lnTo>
                    <a:pt x="7895" y="1881"/>
                  </a:lnTo>
                  <a:lnTo>
                    <a:pt x="7895" y="405"/>
                  </a:lnTo>
                  <a:cubicBezTo>
                    <a:pt x="7895" y="179"/>
                    <a:pt x="7704" y="0"/>
                    <a:pt x="7490" y="0"/>
                  </a:cubicBezTo>
                  <a:lnTo>
                    <a:pt x="5894" y="0"/>
                  </a:lnTo>
                  <a:cubicBezTo>
                    <a:pt x="5668" y="0"/>
                    <a:pt x="5490" y="179"/>
                    <a:pt x="5490" y="405"/>
                  </a:cubicBezTo>
                  <a:lnTo>
                    <a:pt x="5490" y="1881"/>
                  </a:lnTo>
                  <a:lnTo>
                    <a:pt x="3775" y="188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4"/>
            <p:cNvSpPr/>
            <p:nvPr/>
          </p:nvSpPr>
          <p:spPr>
            <a:xfrm>
              <a:off x="4214200" y="4390047"/>
              <a:ext cx="702929" cy="514070"/>
            </a:xfrm>
            <a:custGeom>
              <a:rect b="b" l="l" r="r" t="t"/>
              <a:pathLst>
                <a:path extrusionOk="0" h="6775" w="9264">
                  <a:moveTo>
                    <a:pt x="3775" y="1881"/>
                  </a:moveTo>
                  <a:lnTo>
                    <a:pt x="3775" y="405"/>
                  </a:lnTo>
                  <a:cubicBezTo>
                    <a:pt x="3775" y="179"/>
                    <a:pt x="3596" y="0"/>
                    <a:pt x="3370" y="0"/>
                  </a:cubicBezTo>
                  <a:lnTo>
                    <a:pt x="1775" y="0"/>
                  </a:lnTo>
                  <a:cubicBezTo>
                    <a:pt x="1560" y="0"/>
                    <a:pt x="1370" y="179"/>
                    <a:pt x="1370" y="405"/>
                  </a:cubicBezTo>
                  <a:lnTo>
                    <a:pt x="1370" y="1881"/>
                  </a:lnTo>
                  <a:lnTo>
                    <a:pt x="834" y="1881"/>
                  </a:lnTo>
                  <a:cubicBezTo>
                    <a:pt x="382" y="1881"/>
                    <a:pt x="1" y="2250"/>
                    <a:pt x="1" y="2715"/>
                  </a:cubicBezTo>
                  <a:lnTo>
                    <a:pt x="1" y="5941"/>
                  </a:lnTo>
                  <a:cubicBezTo>
                    <a:pt x="1" y="6394"/>
                    <a:pt x="382" y="6775"/>
                    <a:pt x="834" y="6775"/>
                  </a:cubicBezTo>
                  <a:lnTo>
                    <a:pt x="8430" y="6775"/>
                  </a:lnTo>
                  <a:cubicBezTo>
                    <a:pt x="8895" y="6775"/>
                    <a:pt x="9264" y="6406"/>
                    <a:pt x="9264" y="5941"/>
                  </a:cubicBezTo>
                  <a:lnTo>
                    <a:pt x="9264" y="2715"/>
                  </a:lnTo>
                  <a:cubicBezTo>
                    <a:pt x="9264" y="2250"/>
                    <a:pt x="8895" y="1881"/>
                    <a:pt x="8430" y="1881"/>
                  </a:cubicBezTo>
                  <a:lnTo>
                    <a:pt x="7894" y="1881"/>
                  </a:lnTo>
                  <a:lnTo>
                    <a:pt x="7894" y="405"/>
                  </a:lnTo>
                  <a:cubicBezTo>
                    <a:pt x="7894" y="179"/>
                    <a:pt x="7716" y="0"/>
                    <a:pt x="7490" y="0"/>
                  </a:cubicBezTo>
                  <a:lnTo>
                    <a:pt x="5906" y="0"/>
                  </a:lnTo>
                  <a:cubicBezTo>
                    <a:pt x="5680" y="0"/>
                    <a:pt x="5489" y="179"/>
                    <a:pt x="5489" y="405"/>
                  </a:cubicBezTo>
                  <a:lnTo>
                    <a:pt x="5489" y="1881"/>
                  </a:lnTo>
                  <a:lnTo>
                    <a:pt x="3775" y="18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4"/>
            <p:cNvSpPr/>
            <p:nvPr/>
          </p:nvSpPr>
          <p:spPr>
            <a:xfrm>
              <a:off x="3911605" y="4757670"/>
              <a:ext cx="702019" cy="514146"/>
            </a:xfrm>
            <a:custGeom>
              <a:rect b="b" l="l" r="r" t="t"/>
              <a:pathLst>
                <a:path extrusionOk="0" h="6776" w="9252">
                  <a:moveTo>
                    <a:pt x="3762" y="1882"/>
                  </a:moveTo>
                  <a:lnTo>
                    <a:pt x="3762" y="406"/>
                  </a:lnTo>
                  <a:cubicBezTo>
                    <a:pt x="3762" y="191"/>
                    <a:pt x="3584" y="1"/>
                    <a:pt x="3358" y="1"/>
                  </a:cubicBezTo>
                  <a:lnTo>
                    <a:pt x="1774" y="1"/>
                  </a:lnTo>
                  <a:cubicBezTo>
                    <a:pt x="1548" y="1"/>
                    <a:pt x="1357" y="191"/>
                    <a:pt x="1357" y="406"/>
                  </a:cubicBezTo>
                  <a:lnTo>
                    <a:pt x="1357" y="1882"/>
                  </a:lnTo>
                  <a:lnTo>
                    <a:pt x="833" y="1882"/>
                  </a:lnTo>
                  <a:cubicBezTo>
                    <a:pt x="369" y="1882"/>
                    <a:pt x="0" y="2251"/>
                    <a:pt x="0" y="2715"/>
                  </a:cubicBezTo>
                  <a:lnTo>
                    <a:pt x="0" y="5942"/>
                  </a:lnTo>
                  <a:cubicBezTo>
                    <a:pt x="0" y="6406"/>
                    <a:pt x="369" y="6776"/>
                    <a:pt x="833" y="6776"/>
                  </a:cubicBezTo>
                  <a:lnTo>
                    <a:pt x="8418" y="6776"/>
                  </a:lnTo>
                  <a:cubicBezTo>
                    <a:pt x="8882" y="6776"/>
                    <a:pt x="9251" y="6406"/>
                    <a:pt x="9251" y="5942"/>
                  </a:cubicBezTo>
                  <a:lnTo>
                    <a:pt x="9251" y="2715"/>
                  </a:lnTo>
                  <a:cubicBezTo>
                    <a:pt x="9251" y="2251"/>
                    <a:pt x="8882" y="1882"/>
                    <a:pt x="8418" y="1882"/>
                  </a:cubicBezTo>
                  <a:lnTo>
                    <a:pt x="7894" y="1882"/>
                  </a:lnTo>
                  <a:lnTo>
                    <a:pt x="7894" y="406"/>
                  </a:lnTo>
                  <a:cubicBezTo>
                    <a:pt x="7894" y="191"/>
                    <a:pt x="7703" y="1"/>
                    <a:pt x="7477" y="1"/>
                  </a:cubicBezTo>
                  <a:lnTo>
                    <a:pt x="5894" y="1"/>
                  </a:lnTo>
                  <a:cubicBezTo>
                    <a:pt x="5667" y="1"/>
                    <a:pt x="5489" y="191"/>
                    <a:pt x="5489" y="406"/>
                  </a:cubicBezTo>
                  <a:lnTo>
                    <a:pt x="5489" y="1882"/>
                  </a:lnTo>
                  <a:lnTo>
                    <a:pt x="3774" y="188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4"/>
            <p:cNvSpPr/>
            <p:nvPr/>
          </p:nvSpPr>
          <p:spPr>
            <a:xfrm>
              <a:off x="3827534" y="4757670"/>
              <a:ext cx="702929" cy="514146"/>
            </a:xfrm>
            <a:custGeom>
              <a:rect b="b" l="l" r="r" t="t"/>
              <a:pathLst>
                <a:path extrusionOk="0" h="6776" w="9264">
                  <a:moveTo>
                    <a:pt x="3775" y="1882"/>
                  </a:moveTo>
                  <a:lnTo>
                    <a:pt x="3775" y="406"/>
                  </a:lnTo>
                  <a:cubicBezTo>
                    <a:pt x="3775" y="191"/>
                    <a:pt x="3585" y="1"/>
                    <a:pt x="3358" y="1"/>
                  </a:cubicBezTo>
                  <a:lnTo>
                    <a:pt x="1775" y="1"/>
                  </a:lnTo>
                  <a:cubicBezTo>
                    <a:pt x="1549" y="1"/>
                    <a:pt x="1370" y="191"/>
                    <a:pt x="1370" y="406"/>
                  </a:cubicBezTo>
                  <a:lnTo>
                    <a:pt x="1370" y="1882"/>
                  </a:lnTo>
                  <a:lnTo>
                    <a:pt x="834" y="1882"/>
                  </a:lnTo>
                  <a:cubicBezTo>
                    <a:pt x="370" y="1882"/>
                    <a:pt x="1" y="2251"/>
                    <a:pt x="1" y="2715"/>
                  </a:cubicBezTo>
                  <a:lnTo>
                    <a:pt x="1" y="5942"/>
                  </a:lnTo>
                  <a:cubicBezTo>
                    <a:pt x="1" y="6406"/>
                    <a:pt x="370" y="6776"/>
                    <a:pt x="834" y="6776"/>
                  </a:cubicBezTo>
                  <a:lnTo>
                    <a:pt x="8430" y="6776"/>
                  </a:lnTo>
                  <a:cubicBezTo>
                    <a:pt x="8883" y="6776"/>
                    <a:pt x="9264" y="6406"/>
                    <a:pt x="9264" y="5942"/>
                  </a:cubicBezTo>
                  <a:lnTo>
                    <a:pt x="9264" y="2715"/>
                  </a:lnTo>
                  <a:cubicBezTo>
                    <a:pt x="9264" y="2251"/>
                    <a:pt x="8883" y="1882"/>
                    <a:pt x="8430" y="1882"/>
                  </a:cubicBezTo>
                  <a:lnTo>
                    <a:pt x="7895" y="1882"/>
                  </a:lnTo>
                  <a:lnTo>
                    <a:pt x="7895" y="406"/>
                  </a:lnTo>
                  <a:cubicBezTo>
                    <a:pt x="7895" y="191"/>
                    <a:pt x="7704" y="1"/>
                    <a:pt x="7478" y="1"/>
                  </a:cubicBezTo>
                  <a:lnTo>
                    <a:pt x="5894" y="1"/>
                  </a:lnTo>
                  <a:cubicBezTo>
                    <a:pt x="5668" y="1"/>
                    <a:pt x="5490" y="191"/>
                    <a:pt x="5490" y="406"/>
                  </a:cubicBezTo>
                  <a:lnTo>
                    <a:pt x="5490" y="1882"/>
                  </a:lnTo>
                  <a:lnTo>
                    <a:pt x="3775" y="1882"/>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4"/>
            <p:cNvSpPr/>
            <p:nvPr/>
          </p:nvSpPr>
          <p:spPr>
            <a:xfrm>
              <a:off x="4613537" y="4757670"/>
              <a:ext cx="702929" cy="514146"/>
            </a:xfrm>
            <a:custGeom>
              <a:rect b="b" l="l" r="r" t="t"/>
              <a:pathLst>
                <a:path extrusionOk="0" h="6776" w="9264">
                  <a:moveTo>
                    <a:pt x="3774" y="1882"/>
                  </a:moveTo>
                  <a:lnTo>
                    <a:pt x="3774" y="406"/>
                  </a:lnTo>
                  <a:cubicBezTo>
                    <a:pt x="3774" y="191"/>
                    <a:pt x="3596" y="1"/>
                    <a:pt x="3370" y="1"/>
                  </a:cubicBezTo>
                  <a:lnTo>
                    <a:pt x="1786" y="1"/>
                  </a:lnTo>
                  <a:cubicBezTo>
                    <a:pt x="1560" y="1"/>
                    <a:pt x="1369" y="191"/>
                    <a:pt x="1369" y="406"/>
                  </a:cubicBezTo>
                  <a:lnTo>
                    <a:pt x="1369" y="1882"/>
                  </a:lnTo>
                  <a:lnTo>
                    <a:pt x="834" y="1882"/>
                  </a:lnTo>
                  <a:cubicBezTo>
                    <a:pt x="381" y="1882"/>
                    <a:pt x="0" y="2251"/>
                    <a:pt x="0" y="2715"/>
                  </a:cubicBezTo>
                  <a:lnTo>
                    <a:pt x="0" y="5942"/>
                  </a:lnTo>
                  <a:cubicBezTo>
                    <a:pt x="0" y="6406"/>
                    <a:pt x="381" y="6776"/>
                    <a:pt x="834" y="6776"/>
                  </a:cubicBezTo>
                  <a:lnTo>
                    <a:pt x="8430" y="6776"/>
                  </a:lnTo>
                  <a:cubicBezTo>
                    <a:pt x="8894" y="6776"/>
                    <a:pt x="9263" y="6406"/>
                    <a:pt x="9263" y="5942"/>
                  </a:cubicBezTo>
                  <a:lnTo>
                    <a:pt x="9263" y="2715"/>
                  </a:lnTo>
                  <a:cubicBezTo>
                    <a:pt x="9263" y="2251"/>
                    <a:pt x="8894" y="1882"/>
                    <a:pt x="8430" y="1882"/>
                  </a:cubicBezTo>
                  <a:lnTo>
                    <a:pt x="7894" y="1882"/>
                  </a:lnTo>
                  <a:lnTo>
                    <a:pt x="7894" y="406"/>
                  </a:lnTo>
                  <a:cubicBezTo>
                    <a:pt x="7894" y="191"/>
                    <a:pt x="7715" y="1"/>
                    <a:pt x="7489" y="1"/>
                  </a:cubicBezTo>
                  <a:lnTo>
                    <a:pt x="5906" y="1"/>
                  </a:lnTo>
                  <a:cubicBezTo>
                    <a:pt x="5679" y="1"/>
                    <a:pt x="5489" y="191"/>
                    <a:pt x="5489" y="406"/>
                  </a:cubicBezTo>
                  <a:lnTo>
                    <a:pt x="5489" y="1882"/>
                  </a:lnTo>
                  <a:lnTo>
                    <a:pt x="3774" y="1882"/>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4"/>
            <p:cNvSpPr/>
            <p:nvPr/>
          </p:nvSpPr>
          <p:spPr>
            <a:xfrm>
              <a:off x="4530376" y="4757670"/>
              <a:ext cx="702019" cy="514146"/>
            </a:xfrm>
            <a:custGeom>
              <a:rect b="b" l="l" r="r" t="t"/>
              <a:pathLst>
                <a:path extrusionOk="0" h="6776" w="9252">
                  <a:moveTo>
                    <a:pt x="3763" y="1882"/>
                  </a:moveTo>
                  <a:lnTo>
                    <a:pt x="3763" y="406"/>
                  </a:lnTo>
                  <a:cubicBezTo>
                    <a:pt x="3763" y="191"/>
                    <a:pt x="3585" y="1"/>
                    <a:pt x="3358" y="1"/>
                  </a:cubicBezTo>
                  <a:lnTo>
                    <a:pt x="1775" y="1"/>
                  </a:lnTo>
                  <a:cubicBezTo>
                    <a:pt x="1549" y="1"/>
                    <a:pt x="1358" y="191"/>
                    <a:pt x="1358" y="406"/>
                  </a:cubicBezTo>
                  <a:lnTo>
                    <a:pt x="1358" y="1882"/>
                  </a:lnTo>
                  <a:lnTo>
                    <a:pt x="834" y="1882"/>
                  </a:lnTo>
                  <a:cubicBezTo>
                    <a:pt x="370" y="1882"/>
                    <a:pt x="1" y="2251"/>
                    <a:pt x="1" y="2715"/>
                  </a:cubicBezTo>
                  <a:lnTo>
                    <a:pt x="1" y="5942"/>
                  </a:lnTo>
                  <a:cubicBezTo>
                    <a:pt x="1" y="6406"/>
                    <a:pt x="370" y="6776"/>
                    <a:pt x="834" y="6776"/>
                  </a:cubicBezTo>
                  <a:lnTo>
                    <a:pt x="8419" y="6776"/>
                  </a:lnTo>
                  <a:cubicBezTo>
                    <a:pt x="8883" y="6776"/>
                    <a:pt x="9252" y="6406"/>
                    <a:pt x="9252" y="5942"/>
                  </a:cubicBezTo>
                  <a:lnTo>
                    <a:pt x="9252" y="2715"/>
                  </a:lnTo>
                  <a:cubicBezTo>
                    <a:pt x="9252" y="2251"/>
                    <a:pt x="8883" y="1882"/>
                    <a:pt x="8419" y="1882"/>
                  </a:cubicBezTo>
                  <a:lnTo>
                    <a:pt x="7895" y="1882"/>
                  </a:lnTo>
                  <a:lnTo>
                    <a:pt x="7895" y="406"/>
                  </a:lnTo>
                  <a:cubicBezTo>
                    <a:pt x="7895" y="191"/>
                    <a:pt x="7704" y="1"/>
                    <a:pt x="7478" y="1"/>
                  </a:cubicBezTo>
                  <a:lnTo>
                    <a:pt x="5894" y="1"/>
                  </a:lnTo>
                  <a:cubicBezTo>
                    <a:pt x="5668" y="1"/>
                    <a:pt x="5490" y="191"/>
                    <a:pt x="5490" y="406"/>
                  </a:cubicBezTo>
                  <a:lnTo>
                    <a:pt x="5490" y="1882"/>
                  </a:lnTo>
                  <a:lnTo>
                    <a:pt x="3775" y="188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4"/>
            <p:cNvSpPr/>
            <p:nvPr/>
          </p:nvSpPr>
          <p:spPr>
            <a:xfrm>
              <a:off x="4575599" y="4972704"/>
              <a:ext cx="95833" cy="226874"/>
            </a:xfrm>
            <a:custGeom>
              <a:rect b="b" l="l" r="r" t="t"/>
              <a:pathLst>
                <a:path extrusionOk="0" h="2990" w="1263">
                  <a:moveTo>
                    <a:pt x="631" y="1"/>
                  </a:moveTo>
                  <a:lnTo>
                    <a:pt x="631" y="1"/>
                  </a:lnTo>
                  <a:cubicBezTo>
                    <a:pt x="988" y="1"/>
                    <a:pt x="1262" y="286"/>
                    <a:pt x="1262" y="632"/>
                  </a:cubicBezTo>
                  <a:lnTo>
                    <a:pt x="1262" y="2358"/>
                  </a:lnTo>
                  <a:cubicBezTo>
                    <a:pt x="1262" y="2703"/>
                    <a:pt x="988" y="2989"/>
                    <a:pt x="631" y="2989"/>
                  </a:cubicBezTo>
                  <a:lnTo>
                    <a:pt x="631" y="2989"/>
                  </a:lnTo>
                  <a:cubicBezTo>
                    <a:pt x="286" y="2989"/>
                    <a:pt x="0" y="2703"/>
                    <a:pt x="0" y="2358"/>
                  </a:cubicBezTo>
                  <a:lnTo>
                    <a:pt x="0" y="632"/>
                  </a:lnTo>
                  <a:cubicBezTo>
                    <a:pt x="0" y="286"/>
                    <a:pt x="286"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4"/>
            <p:cNvSpPr/>
            <p:nvPr/>
          </p:nvSpPr>
          <p:spPr>
            <a:xfrm>
              <a:off x="4265720" y="4578661"/>
              <a:ext cx="95833" cy="153652"/>
            </a:xfrm>
            <a:custGeom>
              <a:rect b="b" l="l" r="r" t="t"/>
              <a:pathLst>
                <a:path extrusionOk="0" h="2025" w="1263">
                  <a:moveTo>
                    <a:pt x="631" y="1"/>
                  </a:moveTo>
                  <a:lnTo>
                    <a:pt x="631" y="1"/>
                  </a:lnTo>
                  <a:cubicBezTo>
                    <a:pt x="977" y="1"/>
                    <a:pt x="1262" y="287"/>
                    <a:pt x="1262" y="632"/>
                  </a:cubicBezTo>
                  <a:lnTo>
                    <a:pt x="1262" y="1394"/>
                  </a:lnTo>
                  <a:cubicBezTo>
                    <a:pt x="1262" y="1739"/>
                    <a:pt x="977" y="2025"/>
                    <a:pt x="631" y="2025"/>
                  </a:cubicBezTo>
                  <a:lnTo>
                    <a:pt x="631" y="2025"/>
                  </a:lnTo>
                  <a:cubicBezTo>
                    <a:pt x="286" y="2025"/>
                    <a:pt x="0" y="1739"/>
                    <a:pt x="0" y="1394"/>
                  </a:cubicBezTo>
                  <a:lnTo>
                    <a:pt x="0" y="632"/>
                  </a:lnTo>
                  <a:cubicBezTo>
                    <a:pt x="0" y="287"/>
                    <a:pt x="286"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24"/>
          <p:cNvGrpSpPr/>
          <p:nvPr/>
        </p:nvGrpSpPr>
        <p:grpSpPr>
          <a:xfrm>
            <a:off x="8401620" y="1351892"/>
            <a:ext cx="914166" cy="914239"/>
            <a:chOff x="-154911" y="1978771"/>
            <a:chExt cx="1408142" cy="1408038"/>
          </a:xfrm>
        </p:grpSpPr>
        <p:sp>
          <p:nvSpPr>
            <p:cNvPr id="404" name="Google Shape;404;p24"/>
            <p:cNvSpPr/>
            <p:nvPr/>
          </p:nvSpPr>
          <p:spPr>
            <a:xfrm>
              <a:off x="-77424" y="2056197"/>
              <a:ext cx="1253170" cy="1253117"/>
            </a:xfrm>
            <a:custGeom>
              <a:rect b="b" l="l" r="r" t="t"/>
              <a:pathLst>
                <a:path extrusionOk="0" h="20992" w="20992">
                  <a:moveTo>
                    <a:pt x="19741" y="7037"/>
                  </a:moveTo>
                  <a:cubicBezTo>
                    <a:pt x="19682" y="6871"/>
                    <a:pt x="19765" y="6692"/>
                    <a:pt x="19932" y="6633"/>
                  </a:cubicBezTo>
                  <a:cubicBezTo>
                    <a:pt x="20087" y="6573"/>
                    <a:pt x="20265" y="6656"/>
                    <a:pt x="20325" y="6811"/>
                  </a:cubicBezTo>
                  <a:cubicBezTo>
                    <a:pt x="20551" y="7395"/>
                    <a:pt x="20718" y="8002"/>
                    <a:pt x="20825" y="8621"/>
                  </a:cubicBezTo>
                  <a:cubicBezTo>
                    <a:pt x="20932" y="9240"/>
                    <a:pt x="20991" y="9859"/>
                    <a:pt x="20991" y="10502"/>
                  </a:cubicBezTo>
                  <a:cubicBezTo>
                    <a:pt x="20991" y="10669"/>
                    <a:pt x="20849" y="10812"/>
                    <a:pt x="20682" y="10812"/>
                  </a:cubicBezTo>
                  <a:cubicBezTo>
                    <a:pt x="20503" y="10812"/>
                    <a:pt x="20360" y="10669"/>
                    <a:pt x="20360" y="10502"/>
                  </a:cubicBezTo>
                  <a:cubicBezTo>
                    <a:pt x="20360" y="9895"/>
                    <a:pt x="20313" y="9300"/>
                    <a:pt x="20206" y="8740"/>
                  </a:cubicBezTo>
                  <a:cubicBezTo>
                    <a:pt x="20099" y="8145"/>
                    <a:pt x="19944" y="7585"/>
                    <a:pt x="19741" y="7037"/>
                  </a:cubicBezTo>
                  <a:lnTo>
                    <a:pt x="19741" y="7037"/>
                  </a:lnTo>
                  <a:close/>
                  <a:moveTo>
                    <a:pt x="15384" y="19075"/>
                  </a:moveTo>
                  <a:cubicBezTo>
                    <a:pt x="15538" y="18991"/>
                    <a:pt x="15729" y="19039"/>
                    <a:pt x="15812" y="19194"/>
                  </a:cubicBezTo>
                  <a:cubicBezTo>
                    <a:pt x="15896" y="19337"/>
                    <a:pt x="15848" y="19539"/>
                    <a:pt x="15693" y="19622"/>
                  </a:cubicBezTo>
                  <a:cubicBezTo>
                    <a:pt x="15598" y="19682"/>
                    <a:pt x="15491" y="19729"/>
                    <a:pt x="15396" y="19789"/>
                  </a:cubicBezTo>
                  <a:cubicBezTo>
                    <a:pt x="15288" y="19837"/>
                    <a:pt x="15193" y="19896"/>
                    <a:pt x="15098" y="19932"/>
                  </a:cubicBezTo>
                  <a:cubicBezTo>
                    <a:pt x="14943" y="20015"/>
                    <a:pt x="14753" y="19944"/>
                    <a:pt x="14669" y="19789"/>
                  </a:cubicBezTo>
                  <a:cubicBezTo>
                    <a:pt x="14598" y="19634"/>
                    <a:pt x="14669" y="19444"/>
                    <a:pt x="14824" y="19372"/>
                  </a:cubicBezTo>
                  <a:cubicBezTo>
                    <a:pt x="14919" y="19325"/>
                    <a:pt x="15015" y="19277"/>
                    <a:pt x="15110" y="19229"/>
                  </a:cubicBezTo>
                  <a:cubicBezTo>
                    <a:pt x="15205" y="19170"/>
                    <a:pt x="15300" y="19122"/>
                    <a:pt x="15384" y="19075"/>
                  </a:cubicBezTo>
                  <a:close/>
                  <a:moveTo>
                    <a:pt x="13383" y="19932"/>
                  </a:moveTo>
                  <a:cubicBezTo>
                    <a:pt x="13550" y="19884"/>
                    <a:pt x="13729" y="19979"/>
                    <a:pt x="13776" y="20146"/>
                  </a:cubicBezTo>
                  <a:cubicBezTo>
                    <a:pt x="13824" y="20313"/>
                    <a:pt x="13729" y="20491"/>
                    <a:pt x="13562" y="20539"/>
                  </a:cubicBezTo>
                  <a:cubicBezTo>
                    <a:pt x="13074" y="20694"/>
                    <a:pt x="12562" y="20801"/>
                    <a:pt x="12050" y="20884"/>
                  </a:cubicBezTo>
                  <a:cubicBezTo>
                    <a:pt x="11538" y="20956"/>
                    <a:pt x="11026" y="20991"/>
                    <a:pt x="10502" y="20991"/>
                  </a:cubicBezTo>
                  <a:cubicBezTo>
                    <a:pt x="10323" y="20991"/>
                    <a:pt x="10181" y="20849"/>
                    <a:pt x="10181" y="20682"/>
                  </a:cubicBezTo>
                  <a:cubicBezTo>
                    <a:pt x="10181" y="20503"/>
                    <a:pt x="10323" y="20360"/>
                    <a:pt x="10502" y="20360"/>
                  </a:cubicBezTo>
                  <a:cubicBezTo>
                    <a:pt x="10990" y="20360"/>
                    <a:pt x="11478" y="20325"/>
                    <a:pt x="11955" y="20253"/>
                  </a:cubicBezTo>
                  <a:cubicBezTo>
                    <a:pt x="12455" y="20182"/>
                    <a:pt x="12931" y="20075"/>
                    <a:pt x="13383" y="19932"/>
                  </a:cubicBezTo>
                  <a:lnTo>
                    <a:pt x="13383" y="19932"/>
                  </a:lnTo>
                  <a:close/>
                  <a:moveTo>
                    <a:pt x="1299" y="14086"/>
                  </a:moveTo>
                  <a:cubicBezTo>
                    <a:pt x="1358" y="14241"/>
                    <a:pt x="1287" y="14419"/>
                    <a:pt x="1120" y="14491"/>
                  </a:cubicBezTo>
                  <a:cubicBezTo>
                    <a:pt x="953" y="14550"/>
                    <a:pt x="775" y="14467"/>
                    <a:pt x="715" y="14312"/>
                  </a:cubicBezTo>
                  <a:cubicBezTo>
                    <a:pt x="679" y="14229"/>
                    <a:pt x="656" y="14157"/>
                    <a:pt x="632" y="14086"/>
                  </a:cubicBezTo>
                  <a:cubicBezTo>
                    <a:pt x="608" y="14003"/>
                    <a:pt x="572" y="13931"/>
                    <a:pt x="548" y="13848"/>
                  </a:cubicBezTo>
                  <a:cubicBezTo>
                    <a:pt x="501" y="13681"/>
                    <a:pt x="584" y="13514"/>
                    <a:pt x="751" y="13455"/>
                  </a:cubicBezTo>
                  <a:cubicBezTo>
                    <a:pt x="906" y="13395"/>
                    <a:pt x="1084" y="13491"/>
                    <a:pt x="1144" y="13657"/>
                  </a:cubicBezTo>
                  <a:cubicBezTo>
                    <a:pt x="1168" y="13717"/>
                    <a:pt x="1191" y="13788"/>
                    <a:pt x="1215" y="13872"/>
                  </a:cubicBezTo>
                  <a:cubicBezTo>
                    <a:pt x="1251" y="13943"/>
                    <a:pt x="1275" y="14014"/>
                    <a:pt x="1299" y="14086"/>
                  </a:cubicBezTo>
                  <a:lnTo>
                    <a:pt x="1299" y="14086"/>
                  </a:lnTo>
                  <a:close/>
                  <a:moveTo>
                    <a:pt x="894" y="12776"/>
                  </a:moveTo>
                  <a:cubicBezTo>
                    <a:pt x="929" y="12943"/>
                    <a:pt x="834" y="13110"/>
                    <a:pt x="656" y="13157"/>
                  </a:cubicBezTo>
                  <a:cubicBezTo>
                    <a:pt x="489" y="13193"/>
                    <a:pt x="322" y="13086"/>
                    <a:pt x="287" y="12919"/>
                  </a:cubicBezTo>
                  <a:cubicBezTo>
                    <a:pt x="191" y="12526"/>
                    <a:pt x="120" y="12121"/>
                    <a:pt x="72" y="11717"/>
                  </a:cubicBezTo>
                  <a:cubicBezTo>
                    <a:pt x="25" y="11312"/>
                    <a:pt x="1" y="10907"/>
                    <a:pt x="1" y="10502"/>
                  </a:cubicBezTo>
                  <a:cubicBezTo>
                    <a:pt x="1" y="10323"/>
                    <a:pt x="144" y="10181"/>
                    <a:pt x="322" y="10181"/>
                  </a:cubicBezTo>
                  <a:cubicBezTo>
                    <a:pt x="489" y="10181"/>
                    <a:pt x="632" y="10323"/>
                    <a:pt x="632" y="10502"/>
                  </a:cubicBezTo>
                  <a:cubicBezTo>
                    <a:pt x="632" y="10895"/>
                    <a:pt x="656" y="11276"/>
                    <a:pt x="703" y="11645"/>
                  </a:cubicBezTo>
                  <a:cubicBezTo>
                    <a:pt x="739" y="12026"/>
                    <a:pt x="810" y="12407"/>
                    <a:pt x="894" y="12776"/>
                  </a:cubicBezTo>
                  <a:lnTo>
                    <a:pt x="894" y="12776"/>
                  </a:lnTo>
                  <a:close/>
                  <a:moveTo>
                    <a:pt x="3918" y="3144"/>
                  </a:moveTo>
                  <a:cubicBezTo>
                    <a:pt x="3799" y="3251"/>
                    <a:pt x="3596" y="3239"/>
                    <a:pt x="3477" y="3120"/>
                  </a:cubicBezTo>
                  <a:cubicBezTo>
                    <a:pt x="3358" y="2989"/>
                    <a:pt x="3370" y="2787"/>
                    <a:pt x="3501" y="2668"/>
                  </a:cubicBezTo>
                  <a:cubicBezTo>
                    <a:pt x="4454" y="1822"/>
                    <a:pt x="5549" y="1144"/>
                    <a:pt x="6752" y="691"/>
                  </a:cubicBezTo>
                  <a:cubicBezTo>
                    <a:pt x="7918" y="239"/>
                    <a:pt x="9180" y="1"/>
                    <a:pt x="10502" y="1"/>
                  </a:cubicBezTo>
                  <a:cubicBezTo>
                    <a:pt x="10669" y="1"/>
                    <a:pt x="10812" y="144"/>
                    <a:pt x="10812" y="310"/>
                  </a:cubicBezTo>
                  <a:cubicBezTo>
                    <a:pt x="10812" y="489"/>
                    <a:pt x="10669" y="632"/>
                    <a:pt x="10502" y="632"/>
                  </a:cubicBezTo>
                  <a:cubicBezTo>
                    <a:pt x="9252" y="632"/>
                    <a:pt x="8073" y="858"/>
                    <a:pt x="6978" y="1275"/>
                  </a:cubicBezTo>
                  <a:cubicBezTo>
                    <a:pt x="5847" y="1703"/>
                    <a:pt x="4811" y="2346"/>
                    <a:pt x="3918" y="314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4"/>
            <p:cNvSpPr/>
            <p:nvPr/>
          </p:nvSpPr>
          <p:spPr>
            <a:xfrm>
              <a:off x="22091" y="2155710"/>
              <a:ext cx="1054138" cy="1054094"/>
            </a:xfrm>
            <a:custGeom>
              <a:rect b="b" l="l" r="r" t="t"/>
              <a:pathLst>
                <a:path extrusionOk="0" h="17658" w="17658">
                  <a:moveTo>
                    <a:pt x="5835" y="1191"/>
                  </a:moveTo>
                  <a:cubicBezTo>
                    <a:pt x="5668" y="1263"/>
                    <a:pt x="5489" y="1179"/>
                    <a:pt x="5430" y="1013"/>
                  </a:cubicBezTo>
                  <a:cubicBezTo>
                    <a:pt x="5358" y="858"/>
                    <a:pt x="5442" y="679"/>
                    <a:pt x="5608" y="608"/>
                  </a:cubicBezTo>
                  <a:cubicBezTo>
                    <a:pt x="5668" y="584"/>
                    <a:pt x="5751" y="560"/>
                    <a:pt x="5847" y="525"/>
                  </a:cubicBezTo>
                  <a:cubicBezTo>
                    <a:pt x="5942" y="489"/>
                    <a:pt x="6025" y="453"/>
                    <a:pt x="6085" y="441"/>
                  </a:cubicBezTo>
                  <a:cubicBezTo>
                    <a:pt x="6251" y="382"/>
                    <a:pt x="6430" y="477"/>
                    <a:pt x="6490" y="644"/>
                  </a:cubicBezTo>
                  <a:cubicBezTo>
                    <a:pt x="6537" y="810"/>
                    <a:pt x="6442" y="977"/>
                    <a:pt x="6287" y="1037"/>
                  </a:cubicBezTo>
                  <a:cubicBezTo>
                    <a:pt x="6192" y="1060"/>
                    <a:pt x="6120" y="1096"/>
                    <a:pt x="6061" y="1108"/>
                  </a:cubicBezTo>
                  <a:cubicBezTo>
                    <a:pt x="6001" y="1132"/>
                    <a:pt x="5918" y="1167"/>
                    <a:pt x="5835" y="1203"/>
                  </a:cubicBezTo>
                  <a:lnTo>
                    <a:pt x="5835" y="1203"/>
                  </a:lnTo>
                  <a:close/>
                  <a:moveTo>
                    <a:pt x="7275" y="775"/>
                  </a:moveTo>
                  <a:cubicBezTo>
                    <a:pt x="7109" y="810"/>
                    <a:pt x="6942" y="703"/>
                    <a:pt x="6906" y="525"/>
                  </a:cubicBezTo>
                  <a:cubicBezTo>
                    <a:pt x="6871" y="358"/>
                    <a:pt x="6990" y="191"/>
                    <a:pt x="7156" y="155"/>
                  </a:cubicBezTo>
                  <a:cubicBezTo>
                    <a:pt x="7430" y="108"/>
                    <a:pt x="7704" y="72"/>
                    <a:pt x="7990" y="36"/>
                  </a:cubicBezTo>
                  <a:cubicBezTo>
                    <a:pt x="8275" y="13"/>
                    <a:pt x="8549" y="1"/>
                    <a:pt x="8835" y="1"/>
                  </a:cubicBezTo>
                  <a:cubicBezTo>
                    <a:pt x="9002" y="1"/>
                    <a:pt x="9145" y="144"/>
                    <a:pt x="9145" y="322"/>
                  </a:cubicBezTo>
                  <a:cubicBezTo>
                    <a:pt x="9145" y="489"/>
                    <a:pt x="9002" y="632"/>
                    <a:pt x="8835" y="632"/>
                  </a:cubicBezTo>
                  <a:cubicBezTo>
                    <a:pt x="8561" y="632"/>
                    <a:pt x="8299" y="644"/>
                    <a:pt x="8049" y="667"/>
                  </a:cubicBezTo>
                  <a:cubicBezTo>
                    <a:pt x="7787" y="691"/>
                    <a:pt x="7537" y="727"/>
                    <a:pt x="7275" y="775"/>
                  </a:cubicBezTo>
                  <a:lnTo>
                    <a:pt x="7275" y="775"/>
                  </a:lnTo>
                  <a:close/>
                  <a:moveTo>
                    <a:pt x="15848" y="4596"/>
                  </a:moveTo>
                  <a:cubicBezTo>
                    <a:pt x="15765" y="4442"/>
                    <a:pt x="15812" y="4251"/>
                    <a:pt x="15955" y="4168"/>
                  </a:cubicBezTo>
                  <a:cubicBezTo>
                    <a:pt x="16110" y="4073"/>
                    <a:pt x="16300" y="4120"/>
                    <a:pt x="16396" y="4275"/>
                  </a:cubicBezTo>
                  <a:cubicBezTo>
                    <a:pt x="16800" y="4942"/>
                    <a:pt x="17122" y="5680"/>
                    <a:pt x="17336" y="6466"/>
                  </a:cubicBezTo>
                  <a:cubicBezTo>
                    <a:pt x="17550" y="7216"/>
                    <a:pt x="17658" y="8014"/>
                    <a:pt x="17658" y="8835"/>
                  </a:cubicBezTo>
                  <a:cubicBezTo>
                    <a:pt x="17658" y="9002"/>
                    <a:pt x="17515" y="9145"/>
                    <a:pt x="17348" y="9145"/>
                  </a:cubicBezTo>
                  <a:cubicBezTo>
                    <a:pt x="17169" y="9145"/>
                    <a:pt x="17027" y="9002"/>
                    <a:pt x="17027" y="8835"/>
                  </a:cubicBezTo>
                  <a:cubicBezTo>
                    <a:pt x="17027" y="8061"/>
                    <a:pt x="16931" y="7323"/>
                    <a:pt x="16729" y="6632"/>
                  </a:cubicBezTo>
                  <a:cubicBezTo>
                    <a:pt x="16527" y="5906"/>
                    <a:pt x="16229" y="5227"/>
                    <a:pt x="15848" y="4596"/>
                  </a:cubicBezTo>
                  <a:lnTo>
                    <a:pt x="15848" y="4596"/>
                  </a:lnTo>
                  <a:close/>
                  <a:moveTo>
                    <a:pt x="10728" y="16812"/>
                  </a:moveTo>
                  <a:cubicBezTo>
                    <a:pt x="10907" y="16765"/>
                    <a:pt x="11073" y="16872"/>
                    <a:pt x="11109" y="17038"/>
                  </a:cubicBezTo>
                  <a:cubicBezTo>
                    <a:pt x="11157" y="17205"/>
                    <a:pt x="11050" y="17384"/>
                    <a:pt x="10883" y="17419"/>
                  </a:cubicBezTo>
                  <a:cubicBezTo>
                    <a:pt x="10550" y="17503"/>
                    <a:pt x="10204" y="17562"/>
                    <a:pt x="9859" y="17598"/>
                  </a:cubicBezTo>
                  <a:cubicBezTo>
                    <a:pt x="9526" y="17634"/>
                    <a:pt x="9180" y="17658"/>
                    <a:pt x="8835" y="17658"/>
                  </a:cubicBezTo>
                  <a:cubicBezTo>
                    <a:pt x="8656" y="17658"/>
                    <a:pt x="8514" y="17515"/>
                    <a:pt x="8514" y="17348"/>
                  </a:cubicBezTo>
                  <a:cubicBezTo>
                    <a:pt x="8514" y="17169"/>
                    <a:pt x="8656" y="17027"/>
                    <a:pt x="8835" y="17027"/>
                  </a:cubicBezTo>
                  <a:cubicBezTo>
                    <a:pt x="9157" y="17027"/>
                    <a:pt x="9478" y="17003"/>
                    <a:pt x="9788" y="16967"/>
                  </a:cubicBezTo>
                  <a:cubicBezTo>
                    <a:pt x="10109" y="16931"/>
                    <a:pt x="10419" y="16884"/>
                    <a:pt x="10728" y="16800"/>
                  </a:cubicBezTo>
                  <a:lnTo>
                    <a:pt x="10728" y="16800"/>
                  </a:lnTo>
                  <a:close/>
                  <a:moveTo>
                    <a:pt x="1953" y="13300"/>
                  </a:moveTo>
                  <a:cubicBezTo>
                    <a:pt x="2049" y="13443"/>
                    <a:pt x="2013" y="13645"/>
                    <a:pt x="1858" y="13729"/>
                  </a:cubicBezTo>
                  <a:cubicBezTo>
                    <a:pt x="1715" y="13824"/>
                    <a:pt x="1525" y="13788"/>
                    <a:pt x="1429" y="13645"/>
                  </a:cubicBezTo>
                  <a:cubicBezTo>
                    <a:pt x="965" y="12943"/>
                    <a:pt x="608" y="12157"/>
                    <a:pt x="370" y="11335"/>
                  </a:cubicBezTo>
                  <a:cubicBezTo>
                    <a:pt x="132" y="10538"/>
                    <a:pt x="1" y="9704"/>
                    <a:pt x="1" y="8823"/>
                  </a:cubicBezTo>
                  <a:cubicBezTo>
                    <a:pt x="1" y="8656"/>
                    <a:pt x="144" y="8514"/>
                    <a:pt x="322" y="8514"/>
                  </a:cubicBezTo>
                  <a:cubicBezTo>
                    <a:pt x="489" y="8514"/>
                    <a:pt x="632" y="8656"/>
                    <a:pt x="632" y="8823"/>
                  </a:cubicBezTo>
                  <a:cubicBezTo>
                    <a:pt x="632" y="9645"/>
                    <a:pt x="751" y="10419"/>
                    <a:pt x="965" y="11157"/>
                  </a:cubicBezTo>
                  <a:cubicBezTo>
                    <a:pt x="1191" y="11931"/>
                    <a:pt x="1525" y="12645"/>
                    <a:pt x="1953" y="1330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4"/>
            <p:cNvSpPr/>
            <p:nvPr/>
          </p:nvSpPr>
          <p:spPr>
            <a:xfrm>
              <a:off x="549517" y="1978771"/>
              <a:ext cx="362543" cy="704401"/>
            </a:xfrm>
            <a:custGeom>
              <a:rect b="b" l="l" r="r" t="t"/>
              <a:pathLst>
                <a:path extrusionOk="0" h="11800" w="6073">
                  <a:moveTo>
                    <a:pt x="5798" y="4608"/>
                  </a:moveTo>
                  <a:lnTo>
                    <a:pt x="1584" y="357"/>
                  </a:lnTo>
                  <a:cubicBezTo>
                    <a:pt x="1310" y="83"/>
                    <a:pt x="929" y="0"/>
                    <a:pt x="572" y="143"/>
                  </a:cubicBezTo>
                  <a:cubicBezTo>
                    <a:pt x="214" y="298"/>
                    <a:pt x="0" y="619"/>
                    <a:pt x="0" y="1000"/>
                  </a:cubicBezTo>
                  <a:lnTo>
                    <a:pt x="0" y="10870"/>
                  </a:lnTo>
                  <a:cubicBezTo>
                    <a:pt x="0" y="11382"/>
                    <a:pt x="417" y="11799"/>
                    <a:pt x="929" y="11799"/>
                  </a:cubicBezTo>
                  <a:lnTo>
                    <a:pt x="5144" y="11799"/>
                  </a:lnTo>
                  <a:cubicBezTo>
                    <a:pt x="5656" y="11799"/>
                    <a:pt x="6072" y="11382"/>
                    <a:pt x="6072" y="10870"/>
                  </a:cubicBezTo>
                  <a:lnTo>
                    <a:pt x="6072" y="5263"/>
                  </a:lnTo>
                  <a:cubicBezTo>
                    <a:pt x="6072" y="5013"/>
                    <a:pt x="5977" y="4786"/>
                    <a:pt x="5798" y="460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4"/>
            <p:cNvSpPr/>
            <p:nvPr/>
          </p:nvSpPr>
          <p:spPr>
            <a:xfrm>
              <a:off x="549517" y="1978771"/>
              <a:ext cx="362543" cy="704401"/>
            </a:xfrm>
            <a:custGeom>
              <a:rect b="b" l="l" r="r" t="t"/>
              <a:pathLst>
                <a:path extrusionOk="0" h="11800" w="6073">
                  <a:moveTo>
                    <a:pt x="6072" y="9751"/>
                  </a:moveTo>
                  <a:lnTo>
                    <a:pt x="2310" y="9751"/>
                  </a:lnTo>
                  <a:cubicBezTo>
                    <a:pt x="1798" y="9751"/>
                    <a:pt x="1393" y="9334"/>
                    <a:pt x="1393" y="8823"/>
                  </a:cubicBezTo>
                  <a:lnTo>
                    <a:pt x="1393" y="1000"/>
                  </a:lnTo>
                  <a:cubicBezTo>
                    <a:pt x="1393" y="762"/>
                    <a:pt x="1476" y="548"/>
                    <a:pt x="1619" y="381"/>
                  </a:cubicBezTo>
                  <a:lnTo>
                    <a:pt x="1584" y="357"/>
                  </a:lnTo>
                  <a:cubicBezTo>
                    <a:pt x="1310" y="83"/>
                    <a:pt x="929" y="0"/>
                    <a:pt x="572" y="143"/>
                  </a:cubicBezTo>
                  <a:cubicBezTo>
                    <a:pt x="214" y="298"/>
                    <a:pt x="0" y="619"/>
                    <a:pt x="0" y="1000"/>
                  </a:cubicBezTo>
                  <a:lnTo>
                    <a:pt x="0" y="10870"/>
                  </a:lnTo>
                  <a:cubicBezTo>
                    <a:pt x="0" y="11382"/>
                    <a:pt x="417" y="11799"/>
                    <a:pt x="929" y="11799"/>
                  </a:cubicBezTo>
                  <a:lnTo>
                    <a:pt x="5144" y="11799"/>
                  </a:lnTo>
                  <a:cubicBezTo>
                    <a:pt x="5656" y="11799"/>
                    <a:pt x="6072" y="11382"/>
                    <a:pt x="6072" y="10870"/>
                  </a:cubicBezTo>
                  <a:lnTo>
                    <a:pt x="6072" y="9751"/>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4"/>
            <p:cNvSpPr/>
            <p:nvPr/>
          </p:nvSpPr>
          <p:spPr>
            <a:xfrm>
              <a:off x="774098" y="2301428"/>
              <a:ext cx="76114" cy="206903"/>
            </a:xfrm>
            <a:custGeom>
              <a:rect b="b" l="l" r="r" t="t"/>
              <a:pathLst>
                <a:path extrusionOk="0" h="3466" w="1275">
                  <a:moveTo>
                    <a:pt x="643" y="0"/>
                  </a:moveTo>
                  <a:cubicBezTo>
                    <a:pt x="286" y="0"/>
                    <a:pt x="0" y="286"/>
                    <a:pt x="0" y="631"/>
                  </a:cubicBezTo>
                  <a:lnTo>
                    <a:pt x="0" y="2834"/>
                  </a:lnTo>
                  <a:cubicBezTo>
                    <a:pt x="0" y="3179"/>
                    <a:pt x="286" y="3465"/>
                    <a:pt x="643" y="3465"/>
                  </a:cubicBezTo>
                  <a:cubicBezTo>
                    <a:pt x="989" y="3465"/>
                    <a:pt x="1274" y="3179"/>
                    <a:pt x="1274" y="2834"/>
                  </a:cubicBezTo>
                  <a:lnTo>
                    <a:pt x="1274" y="631"/>
                  </a:lnTo>
                  <a:cubicBezTo>
                    <a:pt x="1274" y="286"/>
                    <a:pt x="989" y="0"/>
                    <a:pt x="643" y="0"/>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4"/>
            <p:cNvSpPr/>
            <p:nvPr/>
          </p:nvSpPr>
          <p:spPr>
            <a:xfrm>
              <a:off x="-154911" y="2320591"/>
              <a:ext cx="704490" cy="362587"/>
            </a:xfrm>
            <a:custGeom>
              <a:rect b="b" l="l" r="r" t="t"/>
              <a:pathLst>
                <a:path extrusionOk="0" h="6074" w="11801">
                  <a:moveTo>
                    <a:pt x="4609" y="263"/>
                  </a:moveTo>
                  <a:lnTo>
                    <a:pt x="358" y="4478"/>
                  </a:lnTo>
                  <a:cubicBezTo>
                    <a:pt x="84" y="4751"/>
                    <a:pt x="1" y="5132"/>
                    <a:pt x="144" y="5490"/>
                  </a:cubicBezTo>
                  <a:cubicBezTo>
                    <a:pt x="299" y="5847"/>
                    <a:pt x="620" y="6073"/>
                    <a:pt x="1001" y="6073"/>
                  </a:cubicBezTo>
                  <a:lnTo>
                    <a:pt x="10871" y="6073"/>
                  </a:lnTo>
                  <a:cubicBezTo>
                    <a:pt x="11383" y="6073"/>
                    <a:pt x="11800" y="5656"/>
                    <a:pt x="11800" y="5144"/>
                  </a:cubicBezTo>
                  <a:lnTo>
                    <a:pt x="11800" y="930"/>
                  </a:lnTo>
                  <a:cubicBezTo>
                    <a:pt x="11800" y="418"/>
                    <a:pt x="11383" y="1"/>
                    <a:pt x="10871" y="1"/>
                  </a:cubicBezTo>
                  <a:lnTo>
                    <a:pt x="5264" y="1"/>
                  </a:lnTo>
                  <a:cubicBezTo>
                    <a:pt x="5002" y="1"/>
                    <a:pt x="4787" y="84"/>
                    <a:pt x="4609" y="26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4"/>
            <p:cNvSpPr/>
            <p:nvPr/>
          </p:nvSpPr>
          <p:spPr>
            <a:xfrm>
              <a:off x="-154911" y="2320591"/>
              <a:ext cx="703774" cy="362587"/>
            </a:xfrm>
            <a:custGeom>
              <a:rect b="b" l="l" r="r" t="t"/>
              <a:pathLst>
                <a:path extrusionOk="0" h="6074" w="11789">
                  <a:moveTo>
                    <a:pt x="9752" y="1"/>
                  </a:moveTo>
                  <a:lnTo>
                    <a:pt x="9752" y="3751"/>
                  </a:lnTo>
                  <a:cubicBezTo>
                    <a:pt x="9752" y="4263"/>
                    <a:pt x="9335" y="4680"/>
                    <a:pt x="8824" y="4680"/>
                  </a:cubicBezTo>
                  <a:lnTo>
                    <a:pt x="1001" y="4680"/>
                  </a:lnTo>
                  <a:cubicBezTo>
                    <a:pt x="763" y="4680"/>
                    <a:pt x="549" y="4597"/>
                    <a:pt x="394" y="4442"/>
                  </a:cubicBezTo>
                  <a:lnTo>
                    <a:pt x="346" y="4478"/>
                  </a:lnTo>
                  <a:cubicBezTo>
                    <a:pt x="84" y="4751"/>
                    <a:pt x="1" y="5132"/>
                    <a:pt x="144" y="5490"/>
                  </a:cubicBezTo>
                  <a:cubicBezTo>
                    <a:pt x="299" y="5847"/>
                    <a:pt x="620" y="6073"/>
                    <a:pt x="1001" y="6073"/>
                  </a:cubicBezTo>
                  <a:lnTo>
                    <a:pt x="10871" y="6073"/>
                  </a:lnTo>
                  <a:cubicBezTo>
                    <a:pt x="11383" y="6073"/>
                    <a:pt x="11788" y="5656"/>
                    <a:pt x="11788" y="5144"/>
                  </a:cubicBezTo>
                  <a:lnTo>
                    <a:pt x="11788" y="930"/>
                  </a:lnTo>
                  <a:cubicBezTo>
                    <a:pt x="11788" y="418"/>
                    <a:pt x="11371" y="1"/>
                    <a:pt x="10871" y="1"/>
                  </a:cubicBezTo>
                  <a:lnTo>
                    <a:pt x="9752" y="1"/>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4"/>
            <p:cNvSpPr/>
            <p:nvPr/>
          </p:nvSpPr>
          <p:spPr>
            <a:xfrm>
              <a:off x="167812" y="2381720"/>
              <a:ext cx="206912" cy="76111"/>
            </a:xfrm>
            <a:custGeom>
              <a:rect b="b" l="l" r="r" t="t"/>
              <a:pathLst>
                <a:path extrusionOk="0" h="1275" w="3466">
                  <a:moveTo>
                    <a:pt x="0" y="644"/>
                  </a:moveTo>
                  <a:lnTo>
                    <a:pt x="0" y="644"/>
                  </a:lnTo>
                  <a:cubicBezTo>
                    <a:pt x="0" y="287"/>
                    <a:pt x="286" y="1"/>
                    <a:pt x="631" y="1"/>
                  </a:cubicBezTo>
                  <a:lnTo>
                    <a:pt x="2834" y="1"/>
                  </a:lnTo>
                  <a:cubicBezTo>
                    <a:pt x="3179" y="1"/>
                    <a:pt x="3465" y="287"/>
                    <a:pt x="3465" y="644"/>
                  </a:cubicBezTo>
                  <a:lnTo>
                    <a:pt x="3465" y="644"/>
                  </a:lnTo>
                  <a:cubicBezTo>
                    <a:pt x="3465" y="989"/>
                    <a:pt x="3179" y="1275"/>
                    <a:pt x="2834" y="1275"/>
                  </a:cubicBezTo>
                  <a:lnTo>
                    <a:pt x="631" y="1275"/>
                  </a:lnTo>
                  <a:cubicBezTo>
                    <a:pt x="286" y="1275"/>
                    <a:pt x="0" y="989"/>
                    <a:pt x="0" y="644"/>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4"/>
            <p:cNvSpPr/>
            <p:nvPr/>
          </p:nvSpPr>
          <p:spPr>
            <a:xfrm>
              <a:off x="186975" y="2682408"/>
              <a:ext cx="362603" cy="704401"/>
            </a:xfrm>
            <a:custGeom>
              <a:rect b="b" l="l" r="r" t="t"/>
              <a:pathLst>
                <a:path extrusionOk="0" h="11800" w="6074">
                  <a:moveTo>
                    <a:pt x="263" y="7192"/>
                  </a:moveTo>
                  <a:lnTo>
                    <a:pt x="4478" y="11454"/>
                  </a:lnTo>
                  <a:cubicBezTo>
                    <a:pt x="4751" y="11728"/>
                    <a:pt x="5144" y="11799"/>
                    <a:pt x="5490" y="11656"/>
                  </a:cubicBezTo>
                  <a:cubicBezTo>
                    <a:pt x="5847" y="11513"/>
                    <a:pt x="6073" y="11180"/>
                    <a:pt x="6073" y="10799"/>
                  </a:cubicBezTo>
                  <a:lnTo>
                    <a:pt x="6073" y="929"/>
                  </a:lnTo>
                  <a:cubicBezTo>
                    <a:pt x="6073" y="417"/>
                    <a:pt x="5656" y="0"/>
                    <a:pt x="5144" y="0"/>
                  </a:cubicBezTo>
                  <a:lnTo>
                    <a:pt x="930" y="0"/>
                  </a:lnTo>
                  <a:cubicBezTo>
                    <a:pt x="418" y="0"/>
                    <a:pt x="1" y="417"/>
                    <a:pt x="1" y="929"/>
                  </a:cubicBezTo>
                  <a:lnTo>
                    <a:pt x="1" y="6537"/>
                  </a:lnTo>
                  <a:cubicBezTo>
                    <a:pt x="1" y="6799"/>
                    <a:pt x="84" y="7013"/>
                    <a:pt x="263" y="719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4"/>
            <p:cNvSpPr/>
            <p:nvPr/>
          </p:nvSpPr>
          <p:spPr>
            <a:xfrm>
              <a:off x="186975" y="2683125"/>
              <a:ext cx="362603" cy="703685"/>
            </a:xfrm>
            <a:custGeom>
              <a:rect b="b" l="l" r="r" t="t"/>
              <a:pathLst>
                <a:path extrusionOk="0" h="11788" w="6074">
                  <a:moveTo>
                    <a:pt x="1" y="2036"/>
                  </a:moveTo>
                  <a:lnTo>
                    <a:pt x="3751" y="2036"/>
                  </a:lnTo>
                  <a:cubicBezTo>
                    <a:pt x="4263" y="2036"/>
                    <a:pt x="4680" y="2453"/>
                    <a:pt x="4680" y="2965"/>
                  </a:cubicBezTo>
                  <a:lnTo>
                    <a:pt x="4680" y="10787"/>
                  </a:lnTo>
                  <a:cubicBezTo>
                    <a:pt x="4680" y="11025"/>
                    <a:pt x="4597" y="11240"/>
                    <a:pt x="4442" y="11406"/>
                  </a:cubicBezTo>
                  <a:lnTo>
                    <a:pt x="4478" y="11442"/>
                  </a:lnTo>
                  <a:cubicBezTo>
                    <a:pt x="4751" y="11716"/>
                    <a:pt x="5144" y="11787"/>
                    <a:pt x="5490" y="11644"/>
                  </a:cubicBezTo>
                  <a:cubicBezTo>
                    <a:pt x="5847" y="11501"/>
                    <a:pt x="6073" y="11168"/>
                    <a:pt x="6073" y="10787"/>
                  </a:cubicBezTo>
                  <a:lnTo>
                    <a:pt x="6073" y="929"/>
                  </a:lnTo>
                  <a:cubicBezTo>
                    <a:pt x="6073" y="417"/>
                    <a:pt x="5656" y="0"/>
                    <a:pt x="5144" y="0"/>
                  </a:cubicBezTo>
                  <a:lnTo>
                    <a:pt x="930" y="0"/>
                  </a:lnTo>
                  <a:cubicBezTo>
                    <a:pt x="418" y="0"/>
                    <a:pt x="1" y="417"/>
                    <a:pt x="1" y="929"/>
                  </a:cubicBezTo>
                  <a:lnTo>
                    <a:pt x="1" y="2048"/>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4"/>
            <p:cNvSpPr/>
            <p:nvPr/>
          </p:nvSpPr>
          <p:spPr>
            <a:xfrm>
              <a:off x="248105" y="2857258"/>
              <a:ext cx="76114" cy="207560"/>
            </a:xfrm>
            <a:custGeom>
              <a:rect b="b" l="l" r="r" t="t"/>
              <a:pathLst>
                <a:path extrusionOk="0" h="3477" w="1275">
                  <a:moveTo>
                    <a:pt x="644" y="3477"/>
                  </a:moveTo>
                  <a:lnTo>
                    <a:pt x="644" y="3477"/>
                  </a:lnTo>
                  <a:cubicBezTo>
                    <a:pt x="287" y="3477"/>
                    <a:pt x="1" y="3191"/>
                    <a:pt x="1" y="2834"/>
                  </a:cubicBezTo>
                  <a:lnTo>
                    <a:pt x="1" y="631"/>
                  </a:lnTo>
                  <a:cubicBezTo>
                    <a:pt x="1" y="286"/>
                    <a:pt x="287" y="0"/>
                    <a:pt x="644" y="0"/>
                  </a:cubicBezTo>
                  <a:lnTo>
                    <a:pt x="644" y="0"/>
                  </a:lnTo>
                  <a:cubicBezTo>
                    <a:pt x="989" y="0"/>
                    <a:pt x="1275" y="286"/>
                    <a:pt x="1275" y="631"/>
                  </a:cubicBezTo>
                  <a:lnTo>
                    <a:pt x="1275" y="2834"/>
                  </a:lnTo>
                  <a:cubicBezTo>
                    <a:pt x="1275" y="3191"/>
                    <a:pt x="989" y="3477"/>
                    <a:pt x="644" y="3477"/>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4"/>
            <p:cNvSpPr/>
            <p:nvPr/>
          </p:nvSpPr>
          <p:spPr>
            <a:xfrm>
              <a:off x="549517" y="2683125"/>
              <a:ext cx="703714" cy="362528"/>
            </a:xfrm>
            <a:custGeom>
              <a:rect b="b" l="l" r="r" t="t"/>
              <a:pathLst>
                <a:path extrusionOk="0" h="6073" w="11788">
                  <a:moveTo>
                    <a:pt x="7180" y="5798"/>
                  </a:moveTo>
                  <a:lnTo>
                    <a:pt x="11442" y="1584"/>
                  </a:lnTo>
                  <a:cubicBezTo>
                    <a:pt x="11704" y="1310"/>
                    <a:pt x="11787" y="929"/>
                    <a:pt x="11644" y="572"/>
                  </a:cubicBezTo>
                  <a:cubicBezTo>
                    <a:pt x="11502" y="214"/>
                    <a:pt x="11168" y="0"/>
                    <a:pt x="10787" y="0"/>
                  </a:cubicBezTo>
                  <a:lnTo>
                    <a:pt x="929" y="0"/>
                  </a:lnTo>
                  <a:cubicBezTo>
                    <a:pt x="417" y="0"/>
                    <a:pt x="0" y="417"/>
                    <a:pt x="0" y="929"/>
                  </a:cubicBezTo>
                  <a:lnTo>
                    <a:pt x="0" y="5144"/>
                  </a:lnTo>
                  <a:cubicBezTo>
                    <a:pt x="0" y="5656"/>
                    <a:pt x="417" y="6072"/>
                    <a:pt x="929" y="6072"/>
                  </a:cubicBezTo>
                  <a:lnTo>
                    <a:pt x="6525" y="6072"/>
                  </a:lnTo>
                  <a:cubicBezTo>
                    <a:pt x="6787" y="6072"/>
                    <a:pt x="7001" y="5977"/>
                    <a:pt x="7180" y="579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4"/>
            <p:cNvSpPr/>
            <p:nvPr/>
          </p:nvSpPr>
          <p:spPr>
            <a:xfrm>
              <a:off x="549517" y="2683125"/>
              <a:ext cx="703714" cy="362528"/>
            </a:xfrm>
            <a:custGeom>
              <a:rect b="b" l="l" r="r" t="t"/>
              <a:pathLst>
                <a:path extrusionOk="0" h="6073" w="11788">
                  <a:moveTo>
                    <a:pt x="2048" y="6072"/>
                  </a:moveTo>
                  <a:lnTo>
                    <a:pt x="2048" y="2310"/>
                  </a:lnTo>
                  <a:cubicBezTo>
                    <a:pt x="2048" y="1798"/>
                    <a:pt x="2465" y="1381"/>
                    <a:pt x="2965" y="1381"/>
                  </a:cubicBezTo>
                  <a:lnTo>
                    <a:pt x="10787" y="1381"/>
                  </a:lnTo>
                  <a:cubicBezTo>
                    <a:pt x="11025" y="1381"/>
                    <a:pt x="11240" y="1465"/>
                    <a:pt x="11406" y="1619"/>
                  </a:cubicBezTo>
                  <a:lnTo>
                    <a:pt x="11442" y="1584"/>
                  </a:lnTo>
                  <a:cubicBezTo>
                    <a:pt x="11716" y="1310"/>
                    <a:pt x="11787" y="929"/>
                    <a:pt x="11644" y="572"/>
                  </a:cubicBezTo>
                  <a:cubicBezTo>
                    <a:pt x="11502" y="214"/>
                    <a:pt x="11168" y="0"/>
                    <a:pt x="10787" y="0"/>
                  </a:cubicBezTo>
                  <a:lnTo>
                    <a:pt x="929" y="0"/>
                  </a:lnTo>
                  <a:cubicBezTo>
                    <a:pt x="417" y="0"/>
                    <a:pt x="0" y="417"/>
                    <a:pt x="0" y="929"/>
                  </a:cubicBezTo>
                  <a:lnTo>
                    <a:pt x="0" y="5144"/>
                  </a:lnTo>
                  <a:cubicBezTo>
                    <a:pt x="0" y="5656"/>
                    <a:pt x="417" y="6072"/>
                    <a:pt x="929" y="6072"/>
                  </a:cubicBezTo>
                  <a:lnTo>
                    <a:pt x="2048" y="6072"/>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4"/>
            <p:cNvSpPr/>
            <p:nvPr/>
          </p:nvSpPr>
          <p:spPr>
            <a:xfrm>
              <a:off x="723653" y="2907701"/>
              <a:ext cx="207568" cy="76111"/>
            </a:xfrm>
            <a:custGeom>
              <a:rect b="b" l="l" r="r" t="t"/>
              <a:pathLst>
                <a:path extrusionOk="0" h="1275" w="3477">
                  <a:moveTo>
                    <a:pt x="3477" y="643"/>
                  </a:moveTo>
                  <a:lnTo>
                    <a:pt x="3477" y="643"/>
                  </a:lnTo>
                  <a:cubicBezTo>
                    <a:pt x="3477" y="989"/>
                    <a:pt x="3191" y="1274"/>
                    <a:pt x="2834" y="1274"/>
                  </a:cubicBezTo>
                  <a:lnTo>
                    <a:pt x="643" y="1274"/>
                  </a:lnTo>
                  <a:cubicBezTo>
                    <a:pt x="286" y="1274"/>
                    <a:pt x="0" y="989"/>
                    <a:pt x="0" y="643"/>
                  </a:cubicBezTo>
                  <a:lnTo>
                    <a:pt x="0" y="643"/>
                  </a:lnTo>
                  <a:cubicBezTo>
                    <a:pt x="0" y="286"/>
                    <a:pt x="286" y="0"/>
                    <a:pt x="643" y="0"/>
                  </a:cubicBezTo>
                  <a:lnTo>
                    <a:pt x="2834" y="0"/>
                  </a:lnTo>
                  <a:cubicBezTo>
                    <a:pt x="3191" y="0"/>
                    <a:pt x="3477" y="286"/>
                    <a:pt x="3477" y="643"/>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4"/>
            <p:cNvSpPr/>
            <p:nvPr/>
          </p:nvSpPr>
          <p:spPr>
            <a:xfrm>
              <a:off x="428689" y="2563673"/>
              <a:ext cx="240999" cy="239616"/>
            </a:xfrm>
            <a:custGeom>
              <a:rect b="b" l="l" r="r" t="t"/>
              <a:pathLst>
                <a:path extrusionOk="0" h="4014" w="4037">
                  <a:moveTo>
                    <a:pt x="2011" y="1"/>
                  </a:moveTo>
                  <a:cubicBezTo>
                    <a:pt x="2003" y="1"/>
                    <a:pt x="1996" y="1"/>
                    <a:pt x="1988" y="1"/>
                  </a:cubicBezTo>
                  <a:cubicBezTo>
                    <a:pt x="881" y="13"/>
                    <a:pt x="0" y="930"/>
                    <a:pt x="12" y="2037"/>
                  </a:cubicBezTo>
                  <a:cubicBezTo>
                    <a:pt x="24" y="3130"/>
                    <a:pt x="917" y="4014"/>
                    <a:pt x="2005" y="4014"/>
                  </a:cubicBezTo>
                  <a:cubicBezTo>
                    <a:pt x="2019" y="4014"/>
                    <a:pt x="2033" y="4014"/>
                    <a:pt x="2048" y="4013"/>
                  </a:cubicBezTo>
                  <a:cubicBezTo>
                    <a:pt x="3155" y="4001"/>
                    <a:pt x="4036" y="3096"/>
                    <a:pt x="4024" y="1989"/>
                  </a:cubicBezTo>
                  <a:cubicBezTo>
                    <a:pt x="4012" y="877"/>
                    <a:pt x="3120" y="1"/>
                    <a:pt x="201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4"/>
            <p:cNvSpPr/>
            <p:nvPr/>
          </p:nvSpPr>
          <p:spPr>
            <a:xfrm>
              <a:off x="476984" y="2599968"/>
              <a:ext cx="93188" cy="93124"/>
            </a:xfrm>
            <a:custGeom>
              <a:rect b="b" l="l" r="r" t="t"/>
              <a:pathLst>
                <a:path extrusionOk="0" h="1560" w="1561">
                  <a:moveTo>
                    <a:pt x="786" y="1560"/>
                  </a:moveTo>
                  <a:cubicBezTo>
                    <a:pt x="1215" y="1560"/>
                    <a:pt x="1560" y="1203"/>
                    <a:pt x="1560" y="774"/>
                  </a:cubicBezTo>
                  <a:cubicBezTo>
                    <a:pt x="1560" y="345"/>
                    <a:pt x="1215" y="0"/>
                    <a:pt x="786" y="0"/>
                  </a:cubicBezTo>
                  <a:cubicBezTo>
                    <a:pt x="346" y="0"/>
                    <a:pt x="1" y="345"/>
                    <a:pt x="1" y="774"/>
                  </a:cubicBezTo>
                  <a:cubicBezTo>
                    <a:pt x="1" y="1214"/>
                    <a:pt x="346" y="1560"/>
                    <a:pt x="786" y="15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8" name="Google Shape;18;p4"/>
          <p:cNvSpPr txBox="1"/>
          <p:nvPr>
            <p:ph idx="1" type="body"/>
          </p:nvPr>
        </p:nvSpPr>
        <p:spPr>
          <a:xfrm>
            <a:off x="720000" y="1215750"/>
            <a:ext cx="7704000" cy="28050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Albert Sans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
        <p:nvSpPr>
          <p:cNvPr id="19" name="Google Shape;19;p4"/>
          <p:cNvSpPr/>
          <p:nvPr/>
        </p:nvSpPr>
        <p:spPr>
          <a:xfrm>
            <a:off x="8496300" y="2721350"/>
            <a:ext cx="2730300" cy="2730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1259480" y="853958"/>
            <a:ext cx="1717800" cy="1717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4"/>
          <p:cNvGrpSpPr/>
          <p:nvPr/>
        </p:nvGrpSpPr>
        <p:grpSpPr>
          <a:xfrm>
            <a:off x="-242962" y="539489"/>
            <a:ext cx="875019" cy="768916"/>
            <a:chOff x="2200238" y="4289165"/>
            <a:chExt cx="374756" cy="329300"/>
          </a:xfrm>
        </p:grpSpPr>
        <p:sp>
          <p:nvSpPr>
            <p:cNvPr id="22" name="Google Shape;22;p4"/>
            <p:cNvSpPr/>
            <p:nvPr/>
          </p:nvSpPr>
          <p:spPr>
            <a:xfrm>
              <a:off x="2437733" y="4289165"/>
              <a:ext cx="54568" cy="65991"/>
            </a:xfrm>
            <a:custGeom>
              <a:rect b="b" l="l" r="r" t="t"/>
              <a:pathLst>
                <a:path extrusionOk="0" h="2513" w="2078">
                  <a:moveTo>
                    <a:pt x="1356" y="1"/>
                  </a:moveTo>
                  <a:cubicBezTo>
                    <a:pt x="1115" y="1"/>
                    <a:pt x="883" y="138"/>
                    <a:pt x="776" y="378"/>
                  </a:cubicBezTo>
                  <a:lnTo>
                    <a:pt x="1" y="2053"/>
                  </a:lnTo>
                  <a:lnTo>
                    <a:pt x="795" y="2513"/>
                  </a:lnTo>
                  <a:lnTo>
                    <a:pt x="1857" y="1010"/>
                  </a:lnTo>
                  <a:cubicBezTo>
                    <a:pt x="2077" y="704"/>
                    <a:pt x="1991" y="273"/>
                    <a:pt x="1666" y="82"/>
                  </a:cubicBezTo>
                  <a:cubicBezTo>
                    <a:pt x="1567" y="27"/>
                    <a:pt x="1461" y="1"/>
                    <a:pt x="13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2448552" y="4306575"/>
              <a:ext cx="40493" cy="48844"/>
            </a:xfrm>
            <a:custGeom>
              <a:rect b="b" l="l" r="r" t="t"/>
              <a:pathLst>
                <a:path extrusionOk="0" h="1860" w="1542">
                  <a:moveTo>
                    <a:pt x="1145" y="0"/>
                  </a:moveTo>
                  <a:cubicBezTo>
                    <a:pt x="909" y="0"/>
                    <a:pt x="680" y="135"/>
                    <a:pt x="584" y="376"/>
                  </a:cubicBezTo>
                  <a:lnTo>
                    <a:pt x="0" y="1639"/>
                  </a:lnTo>
                  <a:lnTo>
                    <a:pt x="383" y="1859"/>
                  </a:lnTo>
                  <a:lnTo>
                    <a:pt x="1445" y="347"/>
                  </a:lnTo>
                  <a:cubicBezTo>
                    <a:pt x="1493" y="280"/>
                    <a:pt x="1522" y="213"/>
                    <a:pt x="1541" y="146"/>
                  </a:cubicBezTo>
                  <a:cubicBezTo>
                    <a:pt x="1424" y="47"/>
                    <a:pt x="1283" y="0"/>
                    <a:pt x="1145" y="0"/>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2282930" y="4552658"/>
              <a:ext cx="54805" cy="65808"/>
            </a:xfrm>
            <a:custGeom>
              <a:rect b="b" l="l" r="r" t="t"/>
              <a:pathLst>
                <a:path extrusionOk="0" h="2506" w="2087">
                  <a:moveTo>
                    <a:pt x="1292" y="1"/>
                  </a:moveTo>
                  <a:lnTo>
                    <a:pt x="221" y="1513"/>
                  </a:lnTo>
                  <a:cubicBezTo>
                    <a:pt x="0" y="1819"/>
                    <a:pt x="96" y="2240"/>
                    <a:pt x="422" y="2422"/>
                  </a:cubicBezTo>
                  <a:cubicBezTo>
                    <a:pt x="520" y="2479"/>
                    <a:pt x="628" y="2506"/>
                    <a:pt x="734" y="2506"/>
                  </a:cubicBezTo>
                  <a:cubicBezTo>
                    <a:pt x="969" y="2506"/>
                    <a:pt x="1197" y="2375"/>
                    <a:pt x="1302" y="2145"/>
                  </a:cubicBezTo>
                  <a:lnTo>
                    <a:pt x="2087" y="460"/>
                  </a:ln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2300026" y="4558960"/>
              <a:ext cx="37709" cy="54542"/>
            </a:xfrm>
            <a:custGeom>
              <a:rect b="b" l="l" r="r" t="t"/>
              <a:pathLst>
                <a:path extrusionOk="0" h="2077" w="1436">
                  <a:moveTo>
                    <a:pt x="1053" y="0"/>
                  </a:moveTo>
                  <a:lnTo>
                    <a:pt x="249" y="1139"/>
                  </a:lnTo>
                  <a:cubicBezTo>
                    <a:pt x="0" y="1464"/>
                    <a:pt x="134" y="1943"/>
                    <a:pt x="527" y="2077"/>
                  </a:cubicBezTo>
                  <a:cubicBezTo>
                    <a:pt x="574" y="2029"/>
                    <a:pt x="622" y="1972"/>
                    <a:pt x="651" y="1905"/>
                  </a:cubicBezTo>
                  <a:lnTo>
                    <a:pt x="1436" y="220"/>
                  </a:lnTo>
                  <a:lnTo>
                    <a:pt x="1053" y="0"/>
                  </a:ln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2282930" y="4289349"/>
              <a:ext cx="54805" cy="66070"/>
            </a:xfrm>
            <a:custGeom>
              <a:rect b="b" l="l" r="r" t="t"/>
              <a:pathLst>
                <a:path extrusionOk="0" h="2516" w="2087">
                  <a:moveTo>
                    <a:pt x="733" y="1"/>
                  </a:moveTo>
                  <a:cubicBezTo>
                    <a:pt x="627" y="1"/>
                    <a:pt x="520" y="28"/>
                    <a:pt x="422" y="84"/>
                  </a:cubicBezTo>
                  <a:cubicBezTo>
                    <a:pt x="96" y="266"/>
                    <a:pt x="0" y="687"/>
                    <a:pt x="221" y="994"/>
                  </a:cubicBezTo>
                  <a:lnTo>
                    <a:pt x="1292" y="2515"/>
                  </a:lnTo>
                  <a:lnTo>
                    <a:pt x="2087" y="2056"/>
                  </a:lnTo>
                  <a:lnTo>
                    <a:pt x="1302" y="371"/>
                  </a:lnTo>
                  <a:cubicBezTo>
                    <a:pt x="1196" y="134"/>
                    <a:pt x="968" y="1"/>
                    <a:pt x="7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2300026" y="4294312"/>
              <a:ext cx="37709" cy="54805"/>
            </a:xfrm>
            <a:custGeom>
              <a:rect b="b" l="l" r="r" t="t"/>
              <a:pathLst>
                <a:path extrusionOk="0" h="2087" w="1436">
                  <a:moveTo>
                    <a:pt x="527" y="1"/>
                  </a:moveTo>
                  <a:cubicBezTo>
                    <a:pt x="134" y="144"/>
                    <a:pt x="0" y="623"/>
                    <a:pt x="249" y="948"/>
                  </a:cubicBezTo>
                  <a:lnTo>
                    <a:pt x="1053" y="2087"/>
                  </a:lnTo>
                  <a:lnTo>
                    <a:pt x="1436" y="1867"/>
                  </a:lnTo>
                  <a:lnTo>
                    <a:pt x="651" y="182"/>
                  </a:lnTo>
                  <a:cubicBezTo>
                    <a:pt x="622" y="115"/>
                    <a:pt x="574" y="58"/>
                    <a:pt x="527"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2437497" y="4552658"/>
              <a:ext cx="54542" cy="65808"/>
            </a:xfrm>
            <a:custGeom>
              <a:rect b="b" l="l" r="r" t="t"/>
              <a:pathLst>
                <a:path extrusionOk="0" h="2506" w="2077">
                  <a:moveTo>
                    <a:pt x="804" y="1"/>
                  </a:moveTo>
                  <a:lnTo>
                    <a:pt x="0" y="460"/>
                  </a:lnTo>
                  <a:lnTo>
                    <a:pt x="785" y="2145"/>
                  </a:lnTo>
                  <a:cubicBezTo>
                    <a:pt x="890" y="2375"/>
                    <a:pt x="1118" y="2506"/>
                    <a:pt x="1352" y="2506"/>
                  </a:cubicBezTo>
                  <a:cubicBezTo>
                    <a:pt x="1459" y="2506"/>
                    <a:pt x="1567" y="2479"/>
                    <a:pt x="1665" y="2422"/>
                  </a:cubicBezTo>
                  <a:cubicBezTo>
                    <a:pt x="1991" y="2240"/>
                    <a:pt x="2077" y="1819"/>
                    <a:pt x="1866" y="1513"/>
                  </a:cubicBezTo>
                  <a:lnTo>
                    <a:pt x="8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2448552" y="4552658"/>
              <a:ext cx="40493" cy="48791"/>
            </a:xfrm>
            <a:custGeom>
              <a:rect b="b" l="l" r="r" t="t"/>
              <a:pathLst>
                <a:path extrusionOk="0" h="1858" w="1542">
                  <a:moveTo>
                    <a:pt x="383" y="1"/>
                  </a:moveTo>
                  <a:lnTo>
                    <a:pt x="0" y="221"/>
                  </a:lnTo>
                  <a:lnTo>
                    <a:pt x="584" y="1484"/>
                  </a:lnTo>
                  <a:cubicBezTo>
                    <a:pt x="681" y="1721"/>
                    <a:pt x="913" y="1858"/>
                    <a:pt x="1150" y="1858"/>
                  </a:cubicBezTo>
                  <a:cubicBezTo>
                    <a:pt x="1287" y="1858"/>
                    <a:pt x="1425" y="1812"/>
                    <a:pt x="1541" y="1714"/>
                  </a:cubicBezTo>
                  <a:cubicBezTo>
                    <a:pt x="1522" y="1637"/>
                    <a:pt x="1493" y="1570"/>
                    <a:pt x="1445" y="1513"/>
                  </a:cubicBezTo>
                  <a:lnTo>
                    <a:pt x="383" y="1"/>
                  </a:ln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2200238" y="4437482"/>
              <a:ext cx="66385" cy="33088"/>
            </a:xfrm>
            <a:custGeom>
              <a:rect b="b" l="l" r="r" t="t"/>
              <a:pathLst>
                <a:path extrusionOk="0" h="1260" w="2528">
                  <a:moveTo>
                    <a:pt x="625" y="0"/>
                  </a:moveTo>
                  <a:cubicBezTo>
                    <a:pt x="281" y="0"/>
                    <a:pt x="1" y="283"/>
                    <a:pt x="1" y="626"/>
                  </a:cubicBezTo>
                  <a:cubicBezTo>
                    <a:pt x="1" y="982"/>
                    <a:pt x="288" y="1259"/>
                    <a:pt x="638" y="1259"/>
                  </a:cubicBezTo>
                  <a:cubicBezTo>
                    <a:pt x="655" y="1259"/>
                    <a:pt x="673" y="1259"/>
                    <a:pt x="690" y="1257"/>
                  </a:cubicBezTo>
                  <a:lnTo>
                    <a:pt x="2527" y="1085"/>
                  </a:lnTo>
                  <a:lnTo>
                    <a:pt x="2527" y="166"/>
                  </a:lnTo>
                  <a:lnTo>
                    <a:pt x="690" y="4"/>
                  </a:lnTo>
                  <a:cubicBezTo>
                    <a:pt x="668" y="1"/>
                    <a:pt x="646" y="0"/>
                    <a:pt x="6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2212317" y="4437455"/>
              <a:ext cx="54306" cy="19537"/>
            </a:xfrm>
            <a:custGeom>
              <a:rect b="b" l="l" r="r" t="t"/>
              <a:pathLst>
                <a:path extrusionOk="0" h="744" w="2068">
                  <a:moveTo>
                    <a:pt x="168" y="1"/>
                  </a:moveTo>
                  <a:cubicBezTo>
                    <a:pt x="113" y="1"/>
                    <a:pt x="59" y="10"/>
                    <a:pt x="10" y="24"/>
                  </a:cubicBezTo>
                  <a:cubicBezTo>
                    <a:pt x="0" y="53"/>
                    <a:pt x="0" y="81"/>
                    <a:pt x="0" y="110"/>
                  </a:cubicBezTo>
                  <a:cubicBezTo>
                    <a:pt x="0" y="466"/>
                    <a:pt x="287" y="744"/>
                    <a:pt x="638" y="744"/>
                  </a:cubicBezTo>
                  <a:cubicBezTo>
                    <a:pt x="655" y="744"/>
                    <a:pt x="672" y="743"/>
                    <a:pt x="689" y="742"/>
                  </a:cubicBezTo>
                  <a:lnTo>
                    <a:pt x="2067" y="608"/>
                  </a:lnTo>
                  <a:lnTo>
                    <a:pt x="2067" y="167"/>
                  </a:lnTo>
                  <a:lnTo>
                    <a:pt x="230" y="5"/>
                  </a:lnTo>
                  <a:cubicBezTo>
                    <a:pt x="209" y="2"/>
                    <a:pt x="189" y="1"/>
                    <a:pt x="168"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2508346" y="4437482"/>
              <a:ext cx="66648" cy="33088"/>
            </a:xfrm>
            <a:custGeom>
              <a:rect b="b" l="l" r="r" t="t"/>
              <a:pathLst>
                <a:path extrusionOk="0" h="1260" w="2538">
                  <a:moveTo>
                    <a:pt x="1913" y="0"/>
                  </a:moveTo>
                  <a:cubicBezTo>
                    <a:pt x="1892" y="0"/>
                    <a:pt x="1870" y="1"/>
                    <a:pt x="1848" y="4"/>
                  </a:cubicBezTo>
                  <a:lnTo>
                    <a:pt x="1" y="166"/>
                  </a:lnTo>
                  <a:lnTo>
                    <a:pt x="1" y="1085"/>
                  </a:lnTo>
                  <a:lnTo>
                    <a:pt x="1848" y="1257"/>
                  </a:lnTo>
                  <a:cubicBezTo>
                    <a:pt x="1865" y="1259"/>
                    <a:pt x="1882" y="1259"/>
                    <a:pt x="1899" y="1259"/>
                  </a:cubicBezTo>
                  <a:cubicBezTo>
                    <a:pt x="2250" y="1259"/>
                    <a:pt x="2537" y="982"/>
                    <a:pt x="2537" y="626"/>
                  </a:cubicBezTo>
                  <a:cubicBezTo>
                    <a:pt x="2537" y="283"/>
                    <a:pt x="2257" y="0"/>
                    <a:pt x="19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2508346" y="4437455"/>
              <a:ext cx="54568" cy="19537"/>
            </a:xfrm>
            <a:custGeom>
              <a:rect b="b" l="l" r="r" t="t"/>
              <a:pathLst>
                <a:path extrusionOk="0" h="744" w="2078">
                  <a:moveTo>
                    <a:pt x="1908" y="1"/>
                  </a:moveTo>
                  <a:cubicBezTo>
                    <a:pt x="1888" y="1"/>
                    <a:pt x="1869" y="2"/>
                    <a:pt x="1848" y="5"/>
                  </a:cubicBezTo>
                  <a:lnTo>
                    <a:pt x="1" y="167"/>
                  </a:lnTo>
                  <a:lnTo>
                    <a:pt x="1" y="608"/>
                  </a:lnTo>
                  <a:lnTo>
                    <a:pt x="1389" y="742"/>
                  </a:lnTo>
                  <a:cubicBezTo>
                    <a:pt x="1406" y="743"/>
                    <a:pt x="1423" y="744"/>
                    <a:pt x="1440" y="744"/>
                  </a:cubicBezTo>
                  <a:cubicBezTo>
                    <a:pt x="1790" y="744"/>
                    <a:pt x="2078" y="466"/>
                    <a:pt x="2078" y="110"/>
                  </a:cubicBezTo>
                  <a:cubicBezTo>
                    <a:pt x="2078" y="81"/>
                    <a:pt x="2078" y="53"/>
                    <a:pt x="2068" y="24"/>
                  </a:cubicBezTo>
                  <a:cubicBezTo>
                    <a:pt x="2012" y="10"/>
                    <a:pt x="1961" y="1"/>
                    <a:pt x="1908"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2250762" y="4326979"/>
              <a:ext cx="263913" cy="253960"/>
            </a:xfrm>
            <a:custGeom>
              <a:rect b="b" l="l" r="r" t="t"/>
              <a:pathLst>
                <a:path extrusionOk="0" h="9671" w="10050">
                  <a:moveTo>
                    <a:pt x="5208" y="1153"/>
                  </a:moveTo>
                  <a:cubicBezTo>
                    <a:pt x="5685" y="1153"/>
                    <a:pt x="6165" y="1246"/>
                    <a:pt x="6623" y="1436"/>
                  </a:cubicBezTo>
                  <a:cubicBezTo>
                    <a:pt x="7992" y="2001"/>
                    <a:pt x="8891" y="3350"/>
                    <a:pt x="8891" y="4834"/>
                  </a:cubicBezTo>
                  <a:cubicBezTo>
                    <a:pt x="8891" y="6872"/>
                    <a:pt x="7245" y="8518"/>
                    <a:pt x="5207" y="8518"/>
                  </a:cubicBezTo>
                  <a:cubicBezTo>
                    <a:pt x="3723" y="8518"/>
                    <a:pt x="2374" y="7619"/>
                    <a:pt x="1809" y="6250"/>
                  </a:cubicBezTo>
                  <a:cubicBezTo>
                    <a:pt x="1235" y="4872"/>
                    <a:pt x="1551" y="3283"/>
                    <a:pt x="2604" y="2231"/>
                  </a:cubicBezTo>
                  <a:cubicBezTo>
                    <a:pt x="3307" y="1528"/>
                    <a:pt x="4249" y="1153"/>
                    <a:pt x="5208" y="1153"/>
                  </a:cubicBezTo>
                  <a:close/>
                  <a:moveTo>
                    <a:pt x="5207" y="1"/>
                  </a:moveTo>
                  <a:cubicBezTo>
                    <a:pt x="3254" y="1"/>
                    <a:pt x="1493" y="1187"/>
                    <a:pt x="747" y="2987"/>
                  </a:cubicBezTo>
                  <a:cubicBezTo>
                    <a:pt x="0" y="4795"/>
                    <a:pt x="412" y="6872"/>
                    <a:pt x="1800" y="8260"/>
                  </a:cubicBezTo>
                  <a:cubicBezTo>
                    <a:pt x="2721" y="9181"/>
                    <a:pt x="3959" y="9671"/>
                    <a:pt x="5216" y="9671"/>
                  </a:cubicBezTo>
                  <a:cubicBezTo>
                    <a:pt x="5839" y="9671"/>
                    <a:pt x="6467" y="9550"/>
                    <a:pt x="7063" y="9303"/>
                  </a:cubicBezTo>
                  <a:cubicBezTo>
                    <a:pt x="8872" y="8557"/>
                    <a:pt x="10049" y="6796"/>
                    <a:pt x="10049" y="4834"/>
                  </a:cubicBezTo>
                  <a:cubicBezTo>
                    <a:pt x="10049" y="2164"/>
                    <a:pt x="7886" y="1"/>
                    <a:pt x="52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2270116" y="4345073"/>
              <a:ext cx="226204" cy="217669"/>
            </a:xfrm>
            <a:custGeom>
              <a:rect b="b" l="l" r="r" t="t"/>
              <a:pathLst>
                <a:path extrusionOk="0" h="8289" w="8614">
                  <a:moveTo>
                    <a:pt x="4474" y="460"/>
                  </a:moveTo>
                  <a:cubicBezTo>
                    <a:pt x="4908" y="460"/>
                    <a:pt x="5341" y="537"/>
                    <a:pt x="5752" y="690"/>
                  </a:cubicBezTo>
                  <a:cubicBezTo>
                    <a:pt x="5886" y="747"/>
                    <a:pt x="5943" y="900"/>
                    <a:pt x="5877" y="1025"/>
                  </a:cubicBezTo>
                  <a:lnTo>
                    <a:pt x="4604" y="3236"/>
                  </a:lnTo>
                  <a:cubicBezTo>
                    <a:pt x="4833" y="3274"/>
                    <a:pt x="5053" y="3398"/>
                    <a:pt x="5197" y="3580"/>
                  </a:cubicBezTo>
                  <a:lnTo>
                    <a:pt x="6470" y="1379"/>
                  </a:lnTo>
                  <a:cubicBezTo>
                    <a:pt x="6516" y="1298"/>
                    <a:pt x="6594" y="1256"/>
                    <a:pt x="6673" y="1256"/>
                  </a:cubicBezTo>
                  <a:cubicBezTo>
                    <a:pt x="6725" y="1256"/>
                    <a:pt x="6778" y="1274"/>
                    <a:pt x="6824" y="1312"/>
                  </a:cubicBezTo>
                  <a:cubicBezTo>
                    <a:pt x="7503" y="1877"/>
                    <a:pt x="7953" y="2661"/>
                    <a:pt x="8106" y="3532"/>
                  </a:cubicBezTo>
                  <a:cubicBezTo>
                    <a:pt x="8126" y="3666"/>
                    <a:pt x="8020" y="3800"/>
                    <a:pt x="7877" y="3800"/>
                  </a:cubicBezTo>
                  <a:lnTo>
                    <a:pt x="5331" y="3800"/>
                  </a:lnTo>
                  <a:cubicBezTo>
                    <a:pt x="5417" y="4020"/>
                    <a:pt x="5417" y="4269"/>
                    <a:pt x="5331" y="4489"/>
                  </a:cubicBezTo>
                  <a:lnTo>
                    <a:pt x="7877" y="4489"/>
                  </a:lnTo>
                  <a:cubicBezTo>
                    <a:pt x="8020" y="4489"/>
                    <a:pt x="8126" y="4623"/>
                    <a:pt x="8106" y="4767"/>
                  </a:cubicBezTo>
                  <a:cubicBezTo>
                    <a:pt x="7953" y="5628"/>
                    <a:pt x="7503" y="6413"/>
                    <a:pt x="6824" y="6978"/>
                  </a:cubicBezTo>
                  <a:cubicBezTo>
                    <a:pt x="6778" y="7016"/>
                    <a:pt x="6724" y="7035"/>
                    <a:pt x="6670" y="7035"/>
                  </a:cubicBezTo>
                  <a:cubicBezTo>
                    <a:pt x="6592" y="7035"/>
                    <a:pt x="6516" y="6994"/>
                    <a:pt x="6470" y="6920"/>
                  </a:cubicBezTo>
                  <a:lnTo>
                    <a:pt x="5197" y="4709"/>
                  </a:lnTo>
                  <a:cubicBezTo>
                    <a:pt x="5053" y="4891"/>
                    <a:pt x="4833" y="5016"/>
                    <a:pt x="4604" y="5054"/>
                  </a:cubicBezTo>
                  <a:lnTo>
                    <a:pt x="5877" y="7265"/>
                  </a:lnTo>
                  <a:cubicBezTo>
                    <a:pt x="5943" y="7380"/>
                    <a:pt x="5886" y="7542"/>
                    <a:pt x="5752" y="7590"/>
                  </a:cubicBezTo>
                  <a:cubicBezTo>
                    <a:pt x="5341" y="7748"/>
                    <a:pt x="4908" y="7827"/>
                    <a:pt x="4474" y="7827"/>
                  </a:cubicBezTo>
                  <a:cubicBezTo>
                    <a:pt x="4041" y="7827"/>
                    <a:pt x="3608" y="7748"/>
                    <a:pt x="3197" y="7590"/>
                  </a:cubicBezTo>
                  <a:cubicBezTo>
                    <a:pt x="3063" y="7542"/>
                    <a:pt x="3005" y="7380"/>
                    <a:pt x="3072" y="7265"/>
                  </a:cubicBezTo>
                  <a:lnTo>
                    <a:pt x="4355" y="5054"/>
                  </a:lnTo>
                  <a:cubicBezTo>
                    <a:pt x="4116" y="5016"/>
                    <a:pt x="3905" y="4891"/>
                    <a:pt x="3752" y="4709"/>
                  </a:cubicBezTo>
                  <a:lnTo>
                    <a:pt x="2479" y="6911"/>
                  </a:lnTo>
                  <a:cubicBezTo>
                    <a:pt x="2432" y="6987"/>
                    <a:pt x="2353" y="7027"/>
                    <a:pt x="2272" y="7027"/>
                  </a:cubicBezTo>
                  <a:cubicBezTo>
                    <a:pt x="2221" y="7027"/>
                    <a:pt x="2169" y="7011"/>
                    <a:pt x="2125" y="6978"/>
                  </a:cubicBezTo>
                  <a:cubicBezTo>
                    <a:pt x="1445" y="6413"/>
                    <a:pt x="996" y="5628"/>
                    <a:pt x="852" y="4757"/>
                  </a:cubicBezTo>
                  <a:cubicBezTo>
                    <a:pt x="823" y="4623"/>
                    <a:pt x="929" y="4489"/>
                    <a:pt x="1072" y="4489"/>
                  </a:cubicBezTo>
                  <a:lnTo>
                    <a:pt x="3627" y="4489"/>
                  </a:lnTo>
                  <a:cubicBezTo>
                    <a:pt x="3532" y="4269"/>
                    <a:pt x="3532" y="4020"/>
                    <a:pt x="3627" y="3800"/>
                  </a:cubicBezTo>
                  <a:lnTo>
                    <a:pt x="1072" y="3800"/>
                  </a:lnTo>
                  <a:cubicBezTo>
                    <a:pt x="929" y="3800"/>
                    <a:pt x="814" y="3666"/>
                    <a:pt x="843" y="3523"/>
                  </a:cubicBezTo>
                  <a:cubicBezTo>
                    <a:pt x="996" y="2652"/>
                    <a:pt x="1445" y="1867"/>
                    <a:pt x="2125" y="1312"/>
                  </a:cubicBezTo>
                  <a:cubicBezTo>
                    <a:pt x="2171" y="1273"/>
                    <a:pt x="2225" y="1255"/>
                    <a:pt x="2278" y="1255"/>
                  </a:cubicBezTo>
                  <a:cubicBezTo>
                    <a:pt x="2357" y="1255"/>
                    <a:pt x="2433" y="1295"/>
                    <a:pt x="2479" y="1369"/>
                  </a:cubicBezTo>
                  <a:lnTo>
                    <a:pt x="3752" y="3580"/>
                  </a:lnTo>
                  <a:cubicBezTo>
                    <a:pt x="3895" y="3389"/>
                    <a:pt x="4116" y="3264"/>
                    <a:pt x="4345" y="3236"/>
                  </a:cubicBezTo>
                  <a:lnTo>
                    <a:pt x="3072" y="1025"/>
                  </a:lnTo>
                  <a:cubicBezTo>
                    <a:pt x="3005" y="900"/>
                    <a:pt x="3063" y="747"/>
                    <a:pt x="3197" y="690"/>
                  </a:cubicBezTo>
                  <a:cubicBezTo>
                    <a:pt x="3608" y="537"/>
                    <a:pt x="4041" y="460"/>
                    <a:pt x="4474" y="460"/>
                  </a:cubicBezTo>
                  <a:close/>
                  <a:moveTo>
                    <a:pt x="4470" y="1"/>
                  </a:moveTo>
                  <a:cubicBezTo>
                    <a:pt x="2795" y="1"/>
                    <a:pt x="1283" y="1015"/>
                    <a:pt x="642" y="2566"/>
                  </a:cubicBezTo>
                  <a:cubicBezTo>
                    <a:pt x="0" y="4106"/>
                    <a:pt x="354" y="5896"/>
                    <a:pt x="1541" y="7073"/>
                  </a:cubicBezTo>
                  <a:cubicBezTo>
                    <a:pt x="2335" y="7867"/>
                    <a:pt x="3394" y="8288"/>
                    <a:pt x="4473" y="8288"/>
                  </a:cubicBezTo>
                  <a:cubicBezTo>
                    <a:pt x="5007" y="8288"/>
                    <a:pt x="5545" y="8185"/>
                    <a:pt x="6058" y="7973"/>
                  </a:cubicBezTo>
                  <a:cubicBezTo>
                    <a:pt x="7609" y="7332"/>
                    <a:pt x="8614" y="5820"/>
                    <a:pt x="8614" y="4145"/>
                  </a:cubicBezTo>
                  <a:cubicBezTo>
                    <a:pt x="8614" y="1857"/>
                    <a:pt x="6767" y="1"/>
                    <a:pt x="44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2390990" y="4408412"/>
              <a:ext cx="28177" cy="30934"/>
            </a:xfrm>
            <a:custGeom>
              <a:rect b="b" l="l" r="r" t="t"/>
              <a:pathLst>
                <a:path extrusionOk="0" h="1178" w="1073">
                  <a:moveTo>
                    <a:pt x="479" y="1"/>
                  </a:moveTo>
                  <a:lnTo>
                    <a:pt x="1" y="824"/>
                  </a:lnTo>
                  <a:cubicBezTo>
                    <a:pt x="230" y="862"/>
                    <a:pt x="450" y="986"/>
                    <a:pt x="594" y="1178"/>
                  </a:cubicBezTo>
                  <a:lnTo>
                    <a:pt x="1073" y="345"/>
                  </a:lnTo>
                  <a:cubicBezTo>
                    <a:pt x="900" y="192"/>
                    <a:pt x="690" y="77"/>
                    <a:pt x="4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2390990" y="4468731"/>
              <a:ext cx="28177" cy="30934"/>
            </a:xfrm>
            <a:custGeom>
              <a:rect b="b" l="l" r="r" t="t"/>
              <a:pathLst>
                <a:path extrusionOk="0" h="1178" w="1073">
                  <a:moveTo>
                    <a:pt x="594" y="0"/>
                  </a:moveTo>
                  <a:cubicBezTo>
                    <a:pt x="450" y="192"/>
                    <a:pt x="230" y="316"/>
                    <a:pt x="1" y="345"/>
                  </a:cubicBezTo>
                  <a:lnTo>
                    <a:pt x="479" y="1178"/>
                  </a:lnTo>
                  <a:cubicBezTo>
                    <a:pt x="690" y="1101"/>
                    <a:pt x="900" y="986"/>
                    <a:pt x="1073" y="833"/>
                  </a:cubicBezTo>
                  <a:lnTo>
                    <a:pt x="59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2410081" y="4444861"/>
              <a:ext cx="26181" cy="18119"/>
            </a:xfrm>
            <a:custGeom>
              <a:rect b="b" l="l" r="r" t="t"/>
              <a:pathLst>
                <a:path extrusionOk="0" h="690" w="997">
                  <a:moveTo>
                    <a:pt x="1" y="0"/>
                  </a:moveTo>
                  <a:cubicBezTo>
                    <a:pt x="39" y="115"/>
                    <a:pt x="68" y="230"/>
                    <a:pt x="68" y="345"/>
                  </a:cubicBezTo>
                  <a:cubicBezTo>
                    <a:pt x="68" y="469"/>
                    <a:pt x="39" y="584"/>
                    <a:pt x="1" y="689"/>
                  </a:cubicBezTo>
                  <a:lnTo>
                    <a:pt x="958" y="689"/>
                  </a:lnTo>
                  <a:cubicBezTo>
                    <a:pt x="996" y="469"/>
                    <a:pt x="996" y="230"/>
                    <a:pt x="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2338969" y="4444861"/>
              <a:ext cx="26155" cy="18119"/>
            </a:xfrm>
            <a:custGeom>
              <a:rect b="b" l="l" r="r" t="t"/>
              <a:pathLst>
                <a:path extrusionOk="0" h="690" w="996">
                  <a:moveTo>
                    <a:pt x="39" y="0"/>
                  </a:moveTo>
                  <a:cubicBezTo>
                    <a:pt x="1" y="230"/>
                    <a:pt x="1" y="460"/>
                    <a:pt x="39" y="689"/>
                  </a:cubicBezTo>
                  <a:lnTo>
                    <a:pt x="996" y="689"/>
                  </a:lnTo>
                  <a:cubicBezTo>
                    <a:pt x="958" y="584"/>
                    <a:pt x="929" y="469"/>
                    <a:pt x="929" y="345"/>
                  </a:cubicBezTo>
                  <a:cubicBezTo>
                    <a:pt x="929" y="230"/>
                    <a:pt x="958" y="115"/>
                    <a:pt x="9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2356065" y="4408412"/>
              <a:ext cx="28177" cy="30934"/>
            </a:xfrm>
            <a:custGeom>
              <a:rect b="b" l="l" r="r" t="t"/>
              <a:pathLst>
                <a:path extrusionOk="0" h="1178" w="1073">
                  <a:moveTo>
                    <a:pt x="594" y="1"/>
                  </a:moveTo>
                  <a:cubicBezTo>
                    <a:pt x="374" y="77"/>
                    <a:pt x="173" y="192"/>
                    <a:pt x="0" y="345"/>
                  </a:cubicBezTo>
                  <a:lnTo>
                    <a:pt x="479" y="1178"/>
                  </a:lnTo>
                  <a:cubicBezTo>
                    <a:pt x="622" y="986"/>
                    <a:pt x="833" y="862"/>
                    <a:pt x="1072" y="824"/>
                  </a:cubicBezTo>
                  <a:lnTo>
                    <a:pt x="5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2356065" y="4468731"/>
              <a:ext cx="28177" cy="30934"/>
            </a:xfrm>
            <a:custGeom>
              <a:rect b="b" l="l" r="r" t="t"/>
              <a:pathLst>
                <a:path extrusionOk="0" h="1178" w="1073">
                  <a:moveTo>
                    <a:pt x="479" y="0"/>
                  </a:moveTo>
                  <a:lnTo>
                    <a:pt x="0" y="833"/>
                  </a:lnTo>
                  <a:cubicBezTo>
                    <a:pt x="173" y="986"/>
                    <a:pt x="374" y="1101"/>
                    <a:pt x="594" y="1178"/>
                  </a:cubicBezTo>
                  <a:lnTo>
                    <a:pt x="1072" y="345"/>
                  </a:lnTo>
                  <a:cubicBezTo>
                    <a:pt x="833" y="316"/>
                    <a:pt x="622" y="192"/>
                    <a:pt x="4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2338969" y="4417708"/>
              <a:ext cx="84977" cy="72583"/>
            </a:xfrm>
            <a:custGeom>
              <a:rect b="b" l="l" r="r" t="t"/>
              <a:pathLst>
                <a:path extrusionOk="0" h="2764" w="3236">
                  <a:moveTo>
                    <a:pt x="1850" y="919"/>
                  </a:moveTo>
                  <a:cubicBezTo>
                    <a:pt x="2089" y="919"/>
                    <a:pt x="2317" y="1101"/>
                    <a:pt x="2317" y="1379"/>
                  </a:cubicBezTo>
                  <a:cubicBezTo>
                    <a:pt x="2307" y="1637"/>
                    <a:pt x="2106" y="1838"/>
                    <a:pt x="1848" y="1838"/>
                  </a:cubicBezTo>
                  <a:lnTo>
                    <a:pt x="1848" y="1848"/>
                  </a:lnTo>
                  <a:cubicBezTo>
                    <a:pt x="1436" y="1848"/>
                    <a:pt x="1235" y="1350"/>
                    <a:pt x="1522" y="1053"/>
                  </a:cubicBezTo>
                  <a:cubicBezTo>
                    <a:pt x="1618" y="960"/>
                    <a:pt x="1736" y="919"/>
                    <a:pt x="1850" y="919"/>
                  </a:cubicBezTo>
                  <a:close/>
                  <a:moveTo>
                    <a:pt x="1848" y="1"/>
                  </a:moveTo>
                  <a:cubicBezTo>
                    <a:pt x="623" y="1"/>
                    <a:pt x="1" y="1494"/>
                    <a:pt x="871" y="2355"/>
                  </a:cubicBezTo>
                  <a:cubicBezTo>
                    <a:pt x="1154" y="2637"/>
                    <a:pt x="1501" y="2764"/>
                    <a:pt x="1842" y="2764"/>
                  </a:cubicBezTo>
                  <a:cubicBezTo>
                    <a:pt x="2553" y="2764"/>
                    <a:pt x="3235" y="2213"/>
                    <a:pt x="3235" y="1379"/>
                  </a:cubicBezTo>
                  <a:cubicBezTo>
                    <a:pt x="3235" y="623"/>
                    <a:pt x="2613" y="1"/>
                    <a:pt x="18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2355303" y="4429787"/>
              <a:ext cx="56564" cy="48423"/>
            </a:xfrm>
            <a:custGeom>
              <a:rect b="b" l="l" r="r" t="t"/>
              <a:pathLst>
                <a:path extrusionOk="0" h="1844" w="2154">
                  <a:moveTo>
                    <a:pt x="1228" y="459"/>
                  </a:moveTo>
                  <a:cubicBezTo>
                    <a:pt x="1467" y="459"/>
                    <a:pt x="1695" y="641"/>
                    <a:pt x="1695" y="919"/>
                  </a:cubicBezTo>
                  <a:cubicBezTo>
                    <a:pt x="1685" y="1177"/>
                    <a:pt x="1484" y="1378"/>
                    <a:pt x="1226" y="1378"/>
                  </a:cubicBezTo>
                  <a:lnTo>
                    <a:pt x="1226" y="1388"/>
                  </a:lnTo>
                  <a:cubicBezTo>
                    <a:pt x="814" y="1388"/>
                    <a:pt x="613" y="890"/>
                    <a:pt x="900" y="593"/>
                  </a:cubicBezTo>
                  <a:cubicBezTo>
                    <a:pt x="996" y="500"/>
                    <a:pt x="1114" y="459"/>
                    <a:pt x="1228" y="459"/>
                  </a:cubicBezTo>
                  <a:close/>
                  <a:moveTo>
                    <a:pt x="1226" y="0"/>
                  </a:moveTo>
                  <a:cubicBezTo>
                    <a:pt x="412" y="0"/>
                    <a:pt x="1" y="995"/>
                    <a:pt x="575" y="1570"/>
                  </a:cubicBezTo>
                  <a:cubicBezTo>
                    <a:pt x="764" y="1759"/>
                    <a:pt x="996" y="1843"/>
                    <a:pt x="1224" y="1843"/>
                  </a:cubicBezTo>
                  <a:cubicBezTo>
                    <a:pt x="1699" y="1843"/>
                    <a:pt x="2154" y="1475"/>
                    <a:pt x="2154" y="919"/>
                  </a:cubicBezTo>
                  <a:cubicBezTo>
                    <a:pt x="2154" y="412"/>
                    <a:pt x="1742" y="0"/>
                    <a:pt x="122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sp>
        <p:nvSpPr>
          <p:cNvPr id="45" name="Google Shape;45;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6" name="Google Shape;46;p5"/>
          <p:cNvSpPr txBox="1"/>
          <p:nvPr>
            <p:ph idx="1" type="subTitle"/>
          </p:nvPr>
        </p:nvSpPr>
        <p:spPr>
          <a:xfrm>
            <a:off x="4923137" y="2892550"/>
            <a:ext cx="2505600" cy="14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7" name="Google Shape;47;p5"/>
          <p:cNvSpPr txBox="1"/>
          <p:nvPr>
            <p:ph idx="2" type="subTitle"/>
          </p:nvPr>
        </p:nvSpPr>
        <p:spPr>
          <a:xfrm>
            <a:off x="1715263" y="2892550"/>
            <a:ext cx="2505600" cy="147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8" name="Google Shape;48;p5"/>
          <p:cNvSpPr txBox="1"/>
          <p:nvPr>
            <p:ph idx="3" type="subTitle"/>
          </p:nvPr>
        </p:nvSpPr>
        <p:spPr>
          <a:xfrm>
            <a:off x="1715263" y="2319851"/>
            <a:ext cx="2505600" cy="572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sz="1800">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49" name="Google Shape;49;p5"/>
          <p:cNvSpPr txBox="1"/>
          <p:nvPr>
            <p:ph idx="4" type="subTitle"/>
          </p:nvPr>
        </p:nvSpPr>
        <p:spPr>
          <a:xfrm>
            <a:off x="4923137" y="2319851"/>
            <a:ext cx="2505600" cy="572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Raleway"/>
              <a:buNone/>
              <a:defRPr sz="1800">
                <a:latin typeface="Nunito ExtraBold"/>
                <a:ea typeface="Nunito ExtraBold"/>
                <a:cs typeface="Nunito ExtraBold"/>
                <a:sym typeface="Nunito ExtraBold"/>
              </a:defRPr>
            </a:lvl1pPr>
            <a:lvl2pPr lvl="1" rtl="0" algn="ctr">
              <a:lnSpc>
                <a:spcPct val="100000"/>
              </a:lnSpc>
              <a:spcBef>
                <a:spcPts val="0"/>
              </a:spcBef>
              <a:spcAft>
                <a:spcPts val="0"/>
              </a:spcAft>
              <a:buSzPts val="2400"/>
              <a:buFont typeface="Raleway"/>
              <a:buNone/>
              <a:defRPr b="1" sz="2400">
                <a:latin typeface="Raleway"/>
                <a:ea typeface="Raleway"/>
                <a:cs typeface="Raleway"/>
                <a:sym typeface="Raleway"/>
              </a:defRPr>
            </a:lvl2pPr>
            <a:lvl3pPr lvl="2" rtl="0" algn="ctr">
              <a:lnSpc>
                <a:spcPct val="100000"/>
              </a:lnSpc>
              <a:spcBef>
                <a:spcPts val="0"/>
              </a:spcBef>
              <a:spcAft>
                <a:spcPts val="0"/>
              </a:spcAft>
              <a:buSzPts val="2400"/>
              <a:buFont typeface="Raleway"/>
              <a:buNone/>
              <a:defRPr b="1" sz="2400">
                <a:latin typeface="Raleway"/>
                <a:ea typeface="Raleway"/>
                <a:cs typeface="Raleway"/>
                <a:sym typeface="Raleway"/>
              </a:defRPr>
            </a:lvl3pPr>
            <a:lvl4pPr lvl="3" rtl="0" algn="ctr">
              <a:lnSpc>
                <a:spcPct val="100000"/>
              </a:lnSpc>
              <a:spcBef>
                <a:spcPts val="0"/>
              </a:spcBef>
              <a:spcAft>
                <a:spcPts val="0"/>
              </a:spcAft>
              <a:buSzPts val="2400"/>
              <a:buFont typeface="Raleway"/>
              <a:buNone/>
              <a:defRPr b="1" sz="2400">
                <a:latin typeface="Raleway"/>
                <a:ea typeface="Raleway"/>
                <a:cs typeface="Raleway"/>
                <a:sym typeface="Raleway"/>
              </a:defRPr>
            </a:lvl4pPr>
            <a:lvl5pPr lvl="4" rtl="0" algn="ctr">
              <a:lnSpc>
                <a:spcPct val="100000"/>
              </a:lnSpc>
              <a:spcBef>
                <a:spcPts val="0"/>
              </a:spcBef>
              <a:spcAft>
                <a:spcPts val="0"/>
              </a:spcAft>
              <a:buSzPts val="2400"/>
              <a:buFont typeface="Raleway"/>
              <a:buNone/>
              <a:defRPr b="1" sz="2400">
                <a:latin typeface="Raleway"/>
                <a:ea typeface="Raleway"/>
                <a:cs typeface="Raleway"/>
                <a:sym typeface="Raleway"/>
              </a:defRPr>
            </a:lvl5pPr>
            <a:lvl6pPr lvl="5" rtl="0" algn="ctr">
              <a:lnSpc>
                <a:spcPct val="100000"/>
              </a:lnSpc>
              <a:spcBef>
                <a:spcPts val="0"/>
              </a:spcBef>
              <a:spcAft>
                <a:spcPts val="0"/>
              </a:spcAft>
              <a:buSzPts val="2400"/>
              <a:buFont typeface="Raleway"/>
              <a:buNone/>
              <a:defRPr b="1" sz="2400">
                <a:latin typeface="Raleway"/>
                <a:ea typeface="Raleway"/>
                <a:cs typeface="Raleway"/>
                <a:sym typeface="Raleway"/>
              </a:defRPr>
            </a:lvl6pPr>
            <a:lvl7pPr lvl="6" rtl="0" algn="ctr">
              <a:lnSpc>
                <a:spcPct val="100000"/>
              </a:lnSpc>
              <a:spcBef>
                <a:spcPts val="0"/>
              </a:spcBef>
              <a:spcAft>
                <a:spcPts val="0"/>
              </a:spcAft>
              <a:buSzPts val="2400"/>
              <a:buFont typeface="Raleway"/>
              <a:buNone/>
              <a:defRPr b="1" sz="2400">
                <a:latin typeface="Raleway"/>
                <a:ea typeface="Raleway"/>
                <a:cs typeface="Raleway"/>
                <a:sym typeface="Raleway"/>
              </a:defRPr>
            </a:lvl7pPr>
            <a:lvl8pPr lvl="7" rtl="0" algn="ctr">
              <a:lnSpc>
                <a:spcPct val="100000"/>
              </a:lnSpc>
              <a:spcBef>
                <a:spcPts val="0"/>
              </a:spcBef>
              <a:spcAft>
                <a:spcPts val="0"/>
              </a:spcAft>
              <a:buSzPts val="2400"/>
              <a:buFont typeface="Raleway"/>
              <a:buNone/>
              <a:defRPr b="1" sz="2400">
                <a:latin typeface="Raleway"/>
                <a:ea typeface="Raleway"/>
                <a:cs typeface="Raleway"/>
                <a:sym typeface="Raleway"/>
              </a:defRPr>
            </a:lvl8pPr>
            <a:lvl9pPr lvl="8" rtl="0" algn="ctr">
              <a:lnSpc>
                <a:spcPct val="100000"/>
              </a:lnSpc>
              <a:spcBef>
                <a:spcPts val="0"/>
              </a:spcBef>
              <a:spcAft>
                <a:spcPts val="0"/>
              </a:spcAft>
              <a:buSzPts val="2400"/>
              <a:buFont typeface="Raleway"/>
              <a:buNone/>
              <a:defRPr b="1" sz="2400">
                <a:latin typeface="Raleway"/>
                <a:ea typeface="Raleway"/>
                <a:cs typeface="Raleway"/>
                <a:sym typeface="Raleway"/>
              </a:defRPr>
            </a:lvl9pPr>
          </a:lstStyle>
          <a:p/>
        </p:txBody>
      </p:sp>
      <p:sp>
        <p:nvSpPr>
          <p:cNvPr id="50" name="Google Shape;50;p5"/>
          <p:cNvSpPr/>
          <p:nvPr/>
        </p:nvSpPr>
        <p:spPr>
          <a:xfrm>
            <a:off x="8131113" y="4693838"/>
            <a:ext cx="734700" cy="734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1004580" y="3616208"/>
            <a:ext cx="1717800" cy="1717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5"/>
          <p:cNvGrpSpPr/>
          <p:nvPr/>
        </p:nvGrpSpPr>
        <p:grpSpPr>
          <a:xfrm>
            <a:off x="-114755" y="3128892"/>
            <a:ext cx="914166" cy="914239"/>
            <a:chOff x="-154911" y="1978771"/>
            <a:chExt cx="1408142" cy="1408038"/>
          </a:xfrm>
        </p:grpSpPr>
        <p:sp>
          <p:nvSpPr>
            <p:cNvPr id="53" name="Google Shape;53;p5"/>
            <p:cNvSpPr/>
            <p:nvPr/>
          </p:nvSpPr>
          <p:spPr>
            <a:xfrm>
              <a:off x="-77424" y="2056197"/>
              <a:ext cx="1253170" cy="1253117"/>
            </a:xfrm>
            <a:custGeom>
              <a:rect b="b" l="l" r="r" t="t"/>
              <a:pathLst>
                <a:path extrusionOk="0" h="20992" w="20992">
                  <a:moveTo>
                    <a:pt x="19741" y="7037"/>
                  </a:moveTo>
                  <a:cubicBezTo>
                    <a:pt x="19682" y="6871"/>
                    <a:pt x="19765" y="6692"/>
                    <a:pt x="19932" y="6633"/>
                  </a:cubicBezTo>
                  <a:cubicBezTo>
                    <a:pt x="20087" y="6573"/>
                    <a:pt x="20265" y="6656"/>
                    <a:pt x="20325" y="6811"/>
                  </a:cubicBezTo>
                  <a:cubicBezTo>
                    <a:pt x="20551" y="7395"/>
                    <a:pt x="20718" y="8002"/>
                    <a:pt x="20825" y="8621"/>
                  </a:cubicBezTo>
                  <a:cubicBezTo>
                    <a:pt x="20932" y="9240"/>
                    <a:pt x="20991" y="9859"/>
                    <a:pt x="20991" y="10502"/>
                  </a:cubicBezTo>
                  <a:cubicBezTo>
                    <a:pt x="20991" y="10669"/>
                    <a:pt x="20849" y="10812"/>
                    <a:pt x="20682" y="10812"/>
                  </a:cubicBezTo>
                  <a:cubicBezTo>
                    <a:pt x="20503" y="10812"/>
                    <a:pt x="20360" y="10669"/>
                    <a:pt x="20360" y="10502"/>
                  </a:cubicBezTo>
                  <a:cubicBezTo>
                    <a:pt x="20360" y="9895"/>
                    <a:pt x="20313" y="9300"/>
                    <a:pt x="20206" y="8740"/>
                  </a:cubicBezTo>
                  <a:cubicBezTo>
                    <a:pt x="20099" y="8145"/>
                    <a:pt x="19944" y="7585"/>
                    <a:pt x="19741" y="7037"/>
                  </a:cubicBezTo>
                  <a:lnTo>
                    <a:pt x="19741" y="7037"/>
                  </a:lnTo>
                  <a:close/>
                  <a:moveTo>
                    <a:pt x="15384" y="19075"/>
                  </a:moveTo>
                  <a:cubicBezTo>
                    <a:pt x="15538" y="18991"/>
                    <a:pt x="15729" y="19039"/>
                    <a:pt x="15812" y="19194"/>
                  </a:cubicBezTo>
                  <a:cubicBezTo>
                    <a:pt x="15896" y="19337"/>
                    <a:pt x="15848" y="19539"/>
                    <a:pt x="15693" y="19622"/>
                  </a:cubicBezTo>
                  <a:cubicBezTo>
                    <a:pt x="15598" y="19682"/>
                    <a:pt x="15491" y="19729"/>
                    <a:pt x="15396" y="19789"/>
                  </a:cubicBezTo>
                  <a:cubicBezTo>
                    <a:pt x="15288" y="19837"/>
                    <a:pt x="15193" y="19896"/>
                    <a:pt x="15098" y="19932"/>
                  </a:cubicBezTo>
                  <a:cubicBezTo>
                    <a:pt x="14943" y="20015"/>
                    <a:pt x="14753" y="19944"/>
                    <a:pt x="14669" y="19789"/>
                  </a:cubicBezTo>
                  <a:cubicBezTo>
                    <a:pt x="14598" y="19634"/>
                    <a:pt x="14669" y="19444"/>
                    <a:pt x="14824" y="19372"/>
                  </a:cubicBezTo>
                  <a:cubicBezTo>
                    <a:pt x="14919" y="19325"/>
                    <a:pt x="15015" y="19277"/>
                    <a:pt x="15110" y="19229"/>
                  </a:cubicBezTo>
                  <a:cubicBezTo>
                    <a:pt x="15205" y="19170"/>
                    <a:pt x="15300" y="19122"/>
                    <a:pt x="15384" y="19075"/>
                  </a:cubicBezTo>
                  <a:close/>
                  <a:moveTo>
                    <a:pt x="13383" y="19932"/>
                  </a:moveTo>
                  <a:cubicBezTo>
                    <a:pt x="13550" y="19884"/>
                    <a:pt x="13729" y="19979"/>
                    <a:pt x="13776" y="20146"/>
                  </a:cubicBezTo>
                  <a:cubicBezTo>
                    <a:pt x="13824" y="20313"/>
                    <a:pt x="13729" y="20491"/>
                    <a:pt x="13562" y="20539"/>
                  </a:cubicBezTo>
                  <a:cubicBezTo>
                    <a:pt x="13074" y="20694"/>
                    <a:pt x="12562" y="20801"/>
                    <a:pt x="12050" y="20884"/>
                  </a:cubicBezTo>
                  <a:cubicBezTo>
                    <a:pt x="11538" y="20956"/>
                    <a:pt x="11026" y="20991"/>
                    <a:pt x="10502" y="20991"/>
                  </a:cubicBezTo>
                  <a:cubicBezTo>
                    <a:pt x="10323" y="20991"/>
                    <a:pt x="10181" y="20849"/>
                    <a:pt x="10181" y="20682"/>
                  </a:cubicBezTo>
                  <a:cubicBezTo>
                    <a:pt x="10181" y="20503"/>
                    <a:pt x="10323" y="20360"/>
                    <a:pt x="10502" y="20360"/>
                  </a:cubicBezTo>
                  <a:cubicBezTo>
                    <a:pt x="10990" y="20360"/>
                    <a:pt x="11478" y="20325"/>
                    <a:pt x="11955" y="20253"/>
                  </a:cubicBezTo>
                  <a:cubicBezTo>
                    <a:pt x="12455" y="20182"/>
                    <a:pt x="12931" y="20075"/>
                    <a:pt x="13383" y="19932"/>
                  </a:cubicBezTo>
                  <a:lnTo>
                    <a:pt x="13383" y="19932"/>
                  </a:lnTo>
                  <a:close/>
                  <a:moveTo>
                    <a:pt x="1299" y="14086"/>
                  </a:moveTo>
                  <a:cubicBezTo>
                    <a:pt x="1358" y="14241"/>
                    <a:pt x="1287" y="14419"/>
                    <a:pt x="1120" y="14491"/>
                  </a:cubicBezTo>
                  <a:cubicBezTo>
                    <a:pt x="953" y="14550"/>
                    <a:pt x="775" y="14467"/>
                    <a:pt x="715" y="14312"/>
                  </a:cubicBezTo>
                  <a:cubicBezTo>
                    <a:pt x="679" y="14229"/>
                    <a:pt x="656" y="14157"/>
                    <a:pt x="632" y="14086"/>
                  </a:cubicBezTo>
                  <a:cubicBezTo>
                    <a:pt x="608" y="14003"/>
                    <a:pt x="572" y="13931"/>
                    <a:pt x="548" y="13848"/>
                  </a:cubicBezTo>
                  <a:cubicBezTo>
                    <a:pt x="501" y="13681"/>
                    <a:pt x="584" y="13514"/>
                    <a:pt x="751" y="13455"/>
                  </a:cubicBezTo>
                  <a:cubicBezTo>
                    <a:pt x="906" y="13395"/>
                    <a:pt x="1084" y="13491"/>
                    <a:pt x="1144" y="13657"/>
                  </a:cubicBezTo>
                  <a:cubicBezTo>
                    <a:pt x="1168" y="13717"/>
                    <a:pt x="1191" y="13788"/>
                    <a:pt x="1215" y="13872"/>
                  </a:cubicBezTo>
                  <a:cubicBezTo>
                    <a:pt x="1251" y="13943"/>
                    <a:pt x="1275" y="14014"/>
                    <a:pt x="1299" y="14086"/>
                  </a:cubicBezTo>
                  <a:lnTo>
                    <a:pt x="1299" y="14086"/>
                  </a:lnTo>
                  <a:close/>
                  <a:moveTo>
                    <a:pt x="894" y="12776"/>
                  </a:moveTo>
                  <a:cubicBezTo>
                    <a:pt x="929" y="12943"/>
                    <a:pt x="834" y="13110"/>
                    <a:pt x="656" y="13157"/>
                  </a:cubicBezTo>
                  <a:cubicBezTo>
                    <a:pt x="489" y="13193"/>
                    <a:pt x="322" y="13086"/>
                    <a:pt x="287" y="12919"/>
                  </a:cubicBezTo>
                  <a:cubicBezTo>
                    <a:pt x="191" y="12526"/>
                    <a:pt x="120" y="12121"/>
                    <a:pt x="72" y="11717"/>
                  </a:cubicBezTo>
                  <a:cubicBezTo>
                    <a:pt x="25" y="11312"/>
                    <a:pt x="1" y="10907"/>
                    <a:pt x="1" y="10502"/>
                  </a:cubicBezTo>
                  <a:cubicBezTo>
                    <a:pt x="1" y="10323"/>
                    <a:pt x="144" y="10181"/>
                    <a:pt x="322" y="10181"/>
                  </a:cubicBezTo>
                  <a:cubicBezTo>
                    <a:pt x="489" y="10181"/>
                    <a:pt x="632" y="10323"/>
                    <a:pt x="632" y="10502"/>
                  </a:cubicBezTo>
                  <a:cubicBezTo>
                    <a:pt x="632" y="10895"/>
                    <a:pt x="656" y="11276"/>
                    <a:pt x="703" y="11645"/>
                  </a:cubicBezTo>
                  <a:cubicBezTo>
                    <a:pt x="739" y="12026"/>
                    <a:pt x="810" y="12407"/>
                    <a:pt x="894" y="12776"/>
                  </a:cubicBezTo>
                  <a:lnTo>
                    <a:pt x="894" y="12776"/>
                  </a:lnTo>
                  <a:close/>
                  <a:moveTo>
                    <a:pt x="3918" y="3144"/>
                  </a:moveTo>
                  <a:cubicBezTo>
                    <a:pt x="3799" y="3251"/>
                    <a:pt x="3596" y="3239"/>
                    <a:pt x="3477" y="3120"/>
                  </a:cubicBezTo>
                  <a:cubicBezTo>
                    <a:pt x="3358" y="2989"/>
                    <a:pt x="3370" y="2787"/>
                    <a:pt x="3501" y="2668"/>
                  </a:cubicBezTo>
                  <a:cubicBezTo>
                    <a:pt x="4454" y="1822"/>
                    <a:pt x="5549" y="1144"/>
                    <a:pt x="6752" y="691"/>
                  </a:cubicBezTo>
                  <a:cubicBezTo>
                    <a:pt x="7918" y="239"/>
                    <a:pt x="9180" y="1"/>
                    <a:pt x="10502" y="1"/>
                  </a:cubicBezTo>
                  <a:cubicBezTo>
                    <a:pt x="10669" y="1"/>
                    <a:pt x="10812" y="144"/>
                    <a:pt x="10812" y="310"/>
                  </a:cubicBezTo>
                  <a:cubicBezTo>
                    <a:pt x="10812" y="489"/>
                    <a:pt x="10669" y="632"/>
                    <a:pt x="10502" y="632"/>
                  </a:cubicBezTo>
                  <a:cubicBezTo>
                    <a:pt x="9252" y="632"/>
                    <a:pt x="8073" y="858"/>
                    <a:pt x="6978" y="1275"/>
                  </a:cubicBezTo>
                  <a:cubicBezTo>
                    <a:pt x="5847" y="1703"/>
                    <a:pt x="4811" y="2346"/>
                    <a:pt x="3918" y="314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22091" y="2155710"/>
              <a:ext cx="1054138" cy="1054094"/>
            </a:xfrm>
            <a:custGeom>
              <a:rect b="b" l="l" r="r" t="t"/>
              <a:pathLst>
                <a:path extrusionOk="0" h="17658" w="17658">
                  <a:moveTo>
                    <a:pt x="5835" y="1191"/>
                  </a:moveTo>
                  <a:cubicBezTo>
                    <a:pt x="5668" y="1263"/>
                    <a:pt x="5489" y="1179"/>
                    <a:pt x="5430" y="1013"/>
                  </a:cubicBezTo>
                  <a:cubicBezTo>
                    <a:pt x="5358" y="858"/>
                    <a:pt x="5442" y="679"/>
                    <a:pt x="5608" y="608"/>
                  </a:cubicBezTo>
                  <a:cubicBezTo>
                    <a:pt x="5668" y="584"/>
                    <a:pt x="5751" y="560"/>
                    <a:pt x="5847" y="525"/>
                  </a:cubicBezTo>
                  <a:cubicBezTo>
                    <a:pt x="5942" y="489"/>
                    <a:pt x="6025" y="453"/>
                    <a:pt x="6085" y="441"/>
                  </a:cubicBezTo>
                  <a:cubicBezTo>
                    <a:pt x="6251" y="382"/>
                    <a:pt x="6430" y="477"/>
                    <a:pt x="6490" y="644"/>
                  </a:cubicBezTo>
                  <a:cubicBezTo>
                    <a:pt x="6537" y="810"/>
                    <a:pt x="6442" y="977"/>
                    <a:pt x="6287" y="1037"/>
                  </a:cubicBezTo>
                  <a:cubicBezTo>
                    <a:pt x="6192" y="1060"/>
                    <a:pt x="6120" y="1096"/>
                    <a:pt x="6061" y="1108"/>
                  </a:cubicBezTo>
                  <a:cubicBezTo>
                    <a:pt x="6001" y="1132"/>
                    <a:pt x="5918" y="1167"/>
                    <a:pt x="5835" y="1203"/>
                  </a:cubicBezTo>
                  <a:lnTo>
                    <a:pt x="5835" y="1203"/>
                  </a:lnTo>
                  <a:close/>
                  <a:moveTo>
                    <a:pt x="7275" y="775"/>
                  </a:moveTo>
                  <a:cubicBezTo>
                    <a:pt x="7109" y="810"/>
                    <a:pt x="6942" y="703"/>
                    <a:pt x="6906" y="525"/>
                  </a:cubicBezTo>
                  <a:cubicBezTo>
                    <a:pt x="6871" y="358"/>
                    <a:pt x="6990" y="191"/>
                    <a:pt x="7156" y="155"/>
                  </a:cubicBezTo>
                  <a:cubicBezTo>
                    <a:pt x="7430" y="108"/>
                    <a:pt x="7704" y="72"/>
                    <a:pt x="7990" y="36"/>
                  </a:cubicBezTo>
                  <a:cubicBezTo>
                    <a:pt x="8275" y="13"/>
                    <a:pt x="8549" y="1"/>
                    <a:pt x="8835" y="1"/>
                  </a:cubicBezTo>
                  <a:cubicBezTo>
                    <a:pt x="9002" y="1"/>
                    <a:pt x="9145" y="144"/>
                    <a:pt x="9145" y="322"/>
                  </a:cubicBezTo>
                  <a:cubicBezTo>
                    <a:pt x="9145" y="489"/>
                    <a:pt x="9002" y="632"/>
                    <a:pt x="8835" y="632"/>
                  </a:cubicBezTo>
                  <a:cubicBezTo>
                    <a:pt x="8561" y="632"/>
                    <a:pt x="8299" y="644"/>
                    <a:pt x="8049" y="667"/>
                  </a:cubicBezTo>
                  <a:cubicBezTo>
                    <a:pt x="7787" y="691"/>
                    <a:pt x="7537" y="727"/>
                    <a:pt x="7275" y="775"/>
                  </a:cubicBezTo>
                  <a:lnTo>
                    <a:pt x="7275" y="775"/>
                  </a:lnTo>
                  <a:close/>
                  <a:moveTo>
                    <a:pt x="15848" y="4596"/>
                  </a:moveTo>
                  <a:cubicBezTo>
                    <a:pt x="15765" y="4442"/>
                    <a:pt x="15812" y="4251"/>
                    <a:pt x="15955" y="4168"/>
                  </a:cubicBezTo>
                  <a:cubicBezTo>
                    <a:pt x="16110" y="4073"/>
                    <a:pt x="16300" y="4120"/>
                    <a:pt x="16396" y="4275"/>
                  </a:cubicBezTo>
                  <a:cubicBezTo>
                    <a:pt x="16800" y="4942"/>
                    <a:pt x="17122" y="5680"/>
                    <a:pt x="17336" y="6466"/>
                  </a:cubicBezTo>
                  <a:cubicBezTo>
                    <a:pt x="17550" y="7216"/>
                    <a:pt x="17658" y="8014"/>
                    <a:pt x="17658" y="8835"/>
                  </a:cubicBezTo>
                  <a:cubicBezTo>
                    <a:pt x="17658" y="9002"/>
                    <a:pt x="17515" y="9145"/>
                    <a:pt x="17348" y="9145"/>
                  </a:cubicBezTo>
                  <a:cubicBezTo>
                    <a:pt x="17169" y="9145"/>
                    <a:pt x="17027" y="9002"/>
                    <a:pt x="17027" y="8835"/>
                  </a:cubicBezTo>
                  <a:cubicBezTo>
                    <a:pt x="17027" y="8061"/>
                    <a:pt x="16931" y="7323"/>
                    <a:pt x="16729" y="6632"/>
                  </a:cubicBezTo>
                  <a:cubicBezTo>
                    <a:pt x="16527" y="5906"/>
                    <a:pt x="16229" y="5227"/>
                    <a:pt x="15848" y="4596"/>
                  </a:cubicBezTo>
                  <a:lnTo>
                    <a:pt x="15848" y="4596"/>
                  </a:lnTo>
                  <a:close/>
                  <a:moveTo>
                    <a:pt x="10728" y="16812"/>
                  </a:moveTo>
                  <a:cubicBezTo>
                    <a:pt x="10907" y="16765"/>
                    <a:pt x="11073" y="16872"/>
                    <a:pt x="11109" y="17038"/>
                  </a:cubicBezTo>
                  <a:cubicBezTo>
                    <a:pt x="11157" y="17205"/>
                    <a:pt x="11050" y="17384"/>
                    <a:pt x="10883" y="17419"/>
                  </a:cubicBezTo>
                  <a:cubicBezTo>
                    <a:pt x="10550" y="17503"/>
                    <a:pt x="10204" y="17562"/>
                    <a:pt x="9859" y="17598"/>
                  </a:cubicBezTo>
                  <a:cubicBezTo>
                    <a:pt x="9526" y="17634"/>
                    <a:pt x="9180" y="17658"/>
                    <a:pt x="8835" y="17658"/>
                  </a:cubicBezTo>
                  <a:cubicBezTo>
                    <a:pt x="8656" y="17658"/>
                    <a:pt x="8514" y="17515"/>
                    <a:pt x="8514" y="17348"/>
                  </a:cubicBezTo>
                  <a:cubicBezTo>
                    <a:pt x="8514" y="17169"/>
                    <a:pt x="8656" y="17027"/>
                    <a:pt x="8835" y="17027"/>
                  </a:cubicBezTo>
                  <a:cubicBezTo>
                    <a:pt x="9157" y="17027"/>
                    <a:pt x="9478" y="17003"/>
                    <a:pt x="9788" y="16967"/>
                  </a:cubicBezTo>
                  <a:cubicBezTo>
                    <a:pt x="10109" y="16931"/>
                    <a:pt x="10419" y="16884"/>
                    <a:pt x="10728" y="16800"/>
                  </a:cubicBezTo>
                  <a:lnTo>
                    <a:pt x="10728" y="16800"/>
                  </a:lnTo>
                  <a:close/>
                  <a:moveTo>
                    <a:pt x="1953" y="13300"/>
                  </a:moveTo>
                  <a:cubicBezTo>
                    <a:pt x="2049" y="13443"/>
                    <a:pt x="2013" y="13645"/>
                    <a:pt x="1858" y="13729"/>
                  </a:cubicBezTo>
                  <a:cubicBezTo>
                    <a:pt x="1715" y="13824"/>
                    <a:pt x="1525" y="13788"/>
                    <a:pt x="1429" y="13645"/>
                  </a:cubicBezTo>
                  <a:cubicBezTo>
                    <a:pt x="965" y="12943"/>
                    <a:pt x="608" y="12157"/>
                    <a:pt x="370" y="11335"/>
                  </a:cubicBezTo>
                  <a:cubicBezTo>
                    <a:pt x="132" y="10538"/>
                    <a:pt x="1" y="9704"/>
                    <a:pt x="1" y="8823"/>
                  </a:cubicBezTo>
                  <a:cubicBezTo>
                    <a:pt x="1" y="8656"/>
                    <a:pt x="144" y="8514"/>
                    <a:pt x="322" y="8514"/>
                  </a:cubicBezTo>
                  <a:cubicBezTo>
                    <a:pt x="489" y="8514"/>
                    <a:pt x="632" y="8656"/>
                    <a:pt x="632" y="8823"/>
                  </a:cubicBezTo>
                  <a:cubicBezTo>
                    <a:pt x="632" y="9645"/>
                    <a:pt x="751" y="10419"/>
                    <a:pt x="965" y="11157"/>
                  </a:cubicBezTo>
                  <a:cubicBezTo>
                    <a:pt x="1191" y="11931"/>
                    <a:pt x="1525" y="12645"/>
                    <a:pt x="1953" y="1330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549517" y="1978771"/>
              <a:ext cx="362543" cy="704401"/>
            </a:xfrm>
            <a:custGeom>
              <a:rect b="b" l="l" r="r" t="t"/>
              <a:pathLst>
                <a:path extrusionOk="0" h="11800" w="6073">
                  <a:moveTo>
                    <a:pt x="5798" y="4608"/>
                  </a:moveTo>
                  <a:lnTo>
                    <a:pt x="1584" y="357"/>
                  </a:lnTo>
                  <a:cubicBezTo>
                    <a:pt x="1310" y="83"/>
                    <a:pt x="929" y="0"/>
                    <a:pt x="572" y="143"/>
                  </a:cubicBezTo>
                  <a:cubicBezTo>
                    <a:pt x="214" y="298"/>
                    <a:pt x="0" y="619"/>
                    <a:pt x="0" y="1000"/>
                  </a:cubicBezTo>
                  <a:lnTo>
                    <a:pt x="0" y="10870"/>
                  </a:lnTo>
                  <a:cubicBezTo>
                    <a:pt x="0" y="11382"/>
                    <a:pt x="417" y="11799"/>
                    <a:pt x="929" y="11799"/>
                  </a:cubicBezTo>
                  <a:lnTo>
                    <a:pt x="5144" y="11799"/>
                  </a:lnTo>
                  <a:cubicBezTo>
                    <a:pt x="5656" y="11799"/>
                    <a:pt x="6072" y="11382"/>
                    <a:pt x="6072" y="10870"/>
                  </a:cubicBezTo>
                  <a:lnTo>
                    <a:pt x="6072" y="5263"/>
                  </a:lnTo>
                  <a:cubicBezTo>
                    <a:pt x="6072" y="5013"/>
                    <a:pt x="5977" y="4786"/>
                    <a:pt x="5798" y="460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549517" y="1978771"/>
              <a:ext cx="362543" cy="704401"/>
            </a:xfrm>
            <a:custGeom>
              <a:rect b="b" l="l" r="r" t="t"/>
              <a:pathLst>
                <a:path extrusionOk="0" h="11800" w="6073">
                  <a:moveTo>
                    <a:pt x="6072" y="9751"/>
                  </a:moveTo>
                  <a:lnTo>
                    <a:pt x="2310" y="9751"/>
                  </a:lnTo>
                  <a:cubicBezTo>
                    <a:pt x="1798" y="9751"/>
                    <a:pt x="1393" y="9334"/>
                    <a:pt x="1393" y="8823"/>
                  </a:cubicBezTo>
                  <a:lnTo>
                    <a:pt x="1393" y="1000"/>
                  </a:lnTo>
                  <a:cubicBezTo>
                    <a:pt x="1393" y="762"/>
                    <a:pt x="1476" y="548"/>
                    <a:pt x="1619" y="381"/>
                  </a:cubicBezTo>
                  <a:lnTo>
                    <a:pt x="1584" y="357"/>
                  </a:lnTo>
                  <a:cubicBezTo>
                    <a:pt x="1310" y="83"/>
                    <a:pt x="929" y="0"/>
                    <a:pt x="572" y="143"/>
                  </a:cubicBezTo>
                  <a:cubicBezTo>
                    <a:pt x="214" y="298"/>
                    <a:pt x="0" y="619"/>
                    <a:pt x="0" y="1000"/>
                  </a:cubicBezTo>
                  <a:lnTo>
                    <a:pt x="0" y="10870"/>
                  </a:lnTo>
                  <a:cubicBezTo>
                    <a:pt x="0" y="11382"/>
                    <a:pt x="417" y="11799"/>
                    <a:pt x="929" y="11799"/>
                  </a:cubicBezTo>
                  <a:lnTo>
                    <a:pt x="5144" y="11799"/>
                  </a:lnTo>
                  <a:cubicBezTo>
                    <a:pt x="5656" y="11799"/>
                    <a:pt x="6072" y="11382"/>
                    <a:pt x="6072" y="10870"/>
                  </a:cubicBezTo>
                  <a:lnTo>
                    <a:pt x="6072" y="9751"/>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774098" y="2301428"/>
              <a:ext cx="76114" cy="206903"/>
            </a:xfrm>
            <a:custGeom>
              <a:rect b="b" l="l" r="r" t="t"/>
              <a:pathLst>
                <a:path extrusionOk="0" h="3466" w="1275">
                  <a:moveTo>
                    <a:pt x="643" y="0"/>
                  </a:moveTo>
                  <a:cubicBezTo>
                    <a:pt x="286" y="0"/>
                    <a:pt x="0" y="286"/>
                    <a:pt x="0" y="631"/>
                  </a:cubicBezTo>
                  <a:lnTo>
                    <a:pt x="0" y="2834"/>
                  </a:lnTo>
                  <a:cubicBezTo>
                    <a:pt x="0" y="3179"/>
                    <a:pt x="286" y="3465"/>
                    <a:pt x="643" y="3465"/>
                  </a:cubicBezTo>
                  <a:cubicBezTo>
                    <a:pt x="989" y="3465"/>
                    <a:pt x="1274" y="3179"/>
                    <a:pt x="1274" y="2834"/>
                  </a:cubicBezTo>
                  <a:lnTo>
                    <a:pt x="1274" y="631"/>
                  </a:lnTo>
                  <a:cubicBezTo>
                    <a:pt x="1274" y="286"/>
                    <a:pt x="989" y="0"/>
                    <a:pt x="643" y="0"/>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154911" y="2320591"/>
              <a:ext cx="704490" cy="362587"/>
            </a:xfrm>
            <a:custGeom>
              <a:rect b="b" l="l" r="r" t="t"/>
              <a:pathLst>
                <a:path extrusionOk="0" h="6074" w="11801">
                  <a:moveTo>
                    <a:pt x="4609" y="263"/>
                  </a:moveTo>
                  <a:lnTo>
                    <a:pt x="358" y="4478"/>
                  </a:lnTo>
                  <a:cubicBezTo>
                    <a:pt x="84" y="4751"/>
                    <a:pt x="1" y="5132"/>
                    <a:pt x="144" y="5490"/>
                  </a:cubicBezTo>
                  <a:cubicBezTo>
                    <a:pt x="299" y="5847"/>
                    <a:pt x="620" y="6073"/>
                    <a:pt x="1001" y="6073"/>
                  </a:cubicBezTo>
                  <a:lnTo>
                    <a:pt x="10871" y="6073"/>
                  </a:lnTo>
                  <a:cubicBezTo>
                    <a:pt x="11383" y="6073"/>
                    <a:pt x="11800" y="5656"/>
                    <a:pt x="11800" y="5144"/>
                  </a:cubicBezTo>
                  <a:lnTo>
                    <a:pt x="11800" y="930"/>
                  </a:lnTo>
                  <a:cubicBezTo>
                    <a:pt x="11800" y="418"/>
                    <a:pt x="11383" y="1"/>
                    <a:pt x="10871" y="1"/>
                  </a:cubicBezTo>
                  <a:lnTo>
                    <a:pt x="5264" y="1"/>
                  </a:lnTo>
                  <a:cubicBezTo>
                    <a:pt x="5002" y="1"/>
                    <a:pt x="4787" y="84"/>
                    <a:pt x="4609" y="26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154911" y="2320591"/>
              <a:ext cx="703774" cy="362587"/>
            </a:xfrm>
            <a:custGeom>
              <a:rect b="b" l="l" r="r" t="t"/>
              <a:pathLst>
                <a:path extrusionOk="0" h="6074" w="11789">
                  <a:moveTo>
                    <a:pt x="9752" y="1"/>
                  </a:moveTo>
                  <a:lnTo>
                    <a:pt x="9752" y="3751"/>
                  </a:lnTo>
                  <a:cubicBezTo>
                    <a:pt x="9752" y="4263"/>
                    <a:pt x="9335" y="4680"/>
                    <a:pt x="8824" y="4680"/>
                  </a:cubicBezTo>
                  <a:lnTo>
                    <a:pt x="1001" y="4680"/>
                  </a:lnTo>
                  <a:cubicBezTo>
                    <a:pt x="763" y="4680"/>
                    <a:pt x="549" y="4597"/>
                    <a:pt x="394" y="4442"/>
                  </a:cubicBezTo>
                  <a:lnTo>
                    <a:pt x="346" y="4478"/>
                  </a:lnTo>
                  <a:cubicBezTo>
                    <a:pt x="84" y="4751"/>
                    <a:pt x="1" y="5132"/>
                    <a:pt x="144" y="5490"/>
                  </a:cubicBezTo>
                  <a:cubicBezTo>
                    <a:pt x="299" y="5847"/>
                    <a:pt x="620" y="6073"/>
                    <a:pt x="1001" y="6073"/>
                  </a:cubicBezTo>
                  <a:lnTo>
                    <a:pt x="10871" y="6073"/>
                  </a:lnTo>
                  <a:cubicBezTo>
                    <a:pt x="11383" y="6073"/>
                    <a:pt x="11788" y="5656"/>
                    <a:pt x="11788" y="5144"/>
                  </a:cubicBezTo>
                  <a:lnTo>
                    <a:pt x="11788" y="930"/>
                  </a:lnTo>
                  <a:cubicBezTo>
                    <a:pt x="11788" y="418"/>
                    <a:pt x="11371" y="1"/>
                    <a:pt x="10871" y="1"/>
                  </a:cubicBezTo>
                  <a:lnTo>
                    <a:pt x="9752" y="1"/>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167812" y="2381720"/>
              <a:ext cx="206912" cy="76111"/>
            </a:xfrm>
            <a:custGeom>
              <a:rect b="b" l="l" r="r" t="t"/>
              <a:pathLst>
                <a:path extrusionOk="0" h="1275" w="3466">
                  <a:moveTo>
                    <a:pt x="0" y="644"/>
                  </a:moveTo>
                  <a:lnTo>
                    <a:pt x="0" y="644"/>
                  </a:lnTo>
                  <a:cubicBezTo>
                    <a:pt x="0" y="287"/>
                    <a:pt x="286" y="1"/>
                    <a:pt x="631" y="1"/>
                  </a:cubicBezTo>
                  <a:lnTo>
                    <a:pt x="2834" y="1"/>
                  </a:lnTo>
                  <a:cubicBezTo>
                    <a:pt x="3179" y="1"/>
                    <a:pt x="3465" y="287"/>
                    <a:pt x="3465" y="644"/>
                  </a:cubicBezTo>
                  <a:lnTo>
                    <a:pt x="3465" y="644"/>
                  </a:lnTo>
                  <a:cubicBezTo>
                    <a:pt x="3465" y="989"/>
                    <a:pt x="3179" y="1275"/>
                    <a:pt x="2834" y="1275"/>
                  </a:cubicBezTo>
                  <a:lnTo>
                    <a:pt x="631" y="1275"/>
                  </a:lnTo>
                  <a:cubicBezTo>
                    <a:pt x="286" y="1275"/>
                    <a:pt x="0" y="989"/>
                    <a:pt x="0" y="644"/>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186975" y="2682408"/>
              <a:ext cx="362603" cy="704401"/>
            </a:xfrm>
            <a:custGeom>
              <a:rect b="b" l="l" r="r" t="t"/>
              <a:pathLst>
                <a:path extrusionOk="0" h="11800" w="6074">
                  <a:moveTo>
                    <a:pt x="263" y="7192"/>
                  </a:moveTo>
                  <a:lnTo>
                    <a:pt x="4478" y="11454"/>
                  </a:lnTo>
                  <a:cubicBezTo>
                    <a:pt x="4751" y="11728"/>
                    <a:pt x="5144" y="11799"/>
                    <a:pt x="5490" y="11656"/>
                  </a:cubicBezTo>
                  <a:cubicBezTo>
                    <a:pt x="5847" y="11513"/>
                    <a:pt x="6073" y="11180"/>
                    <a:pt x="6073" y="10799"/>
                  </a:cubicBezTo>
                  <a:lnTo>
                    <a:pt x="6073" y="929"/>
                  </a:lnTo>
                  <a:cubicBezTo>
                    <a:pt x="6073" y="417"/>
                    <a:pt x="5656" y="0"/>
                    <a:pt x="5144" y="0"/>
                  </a:cubicBezTo>
                  <a:lnTo>
                    <a:pt x="930" y="0"/>
                  </a:lnTo>
                  <a:cubicBezTo>
                    <a:pt x="418" y="0"/>
                    <a:pt x="1" y="417"/>
                    <a:pt x="1" y="929"/>
                  </a:cubicBezTo>
                  <a:lnTo>
                    <a:pt x="1" y="6537"/>
                  </a:lnTo>
                  <a:cubicBezTo>
                    <a:pt x="1" y="6799"/>
                    <a:pt x="84" y="7013"/>
                    <a:pt x="263" y="719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186975" y="2683125"/>
              <a:ext cx="362603" cy="703685"/>
            </a:xfrm>
            <a:custGeom>
              <a:rect b="b" l="l" r="r" t="t"/>
              <a:pathLst>
                <a:path extrusionOk="0" h="11788" w="6074">
                  <a:moveTo>
                    <a:pt x="1" y="2036"/>
                  </a:moveTo>
                  <a:lnTo>
                    <a:pt x="3751" y="2036"/>
                  </a:lnTo>
                  <a:cubicBezTo>
                    <a:pt x="4263" y="2036"/>
                    <a:pt x="4680" y="2453"/>
                    <a:pt x="4680" y="2965"/>
                  </a:cubicBezTo>
                  <a:lnTo>
                    <a:pt x="4680" y="10787"/>
                  </a:lnTo>
                  <a:cubicBezTo>
                    <a:pt x="4680" y="11025"/>
                    <a:pt x="4597" y="11240"/>
                    <a:pt x="4442" y="11406"/>
                  </a:cubicBezTo>
                  <a:lnTo>
                    <a:pt x="4478" y="11442"/>
                  </a:lnTo>
                  <a:cubicBezTo>
                    <a:pt x="4751" y="11716"/>
                    <a:pt x="5144" y="11787"/>
                    <a:pt x="5490" y="11644"/>
                  </a:cubicBezTo>
                  <a:cubicBezTo>
                    <a:pt x="5847" y="11501"/>
                    <a:pt x="6073" y="11168"/>
                    <a:pt x="6073" y="10787"/>
                  </a:cubicBezTo>
                  <a:lnTo>
                    <a:pt x="6073" y="929"/>
                  </a:lnTo>
                  <a:cubicBezTo>
                    <a:pt x="6073" y="417"/>
                    <a:pt x="5656" y="0"/>
                    <a:pt x="5144" y="0"/>
                  </a:cubicBezTo>
                  <a:lnTo>
                    <a:pt x="930" y="0"/>
                  </a:lnTo>
                  <a:cubicBezTo>
                    <a:pt x="418" y="0"/>
                    <a:pt x="1" y="417"/>
                    <a:pt x="1" y="929"/>
                  </a:cubicBezTo>
                  <a:lnTo>
                    <a:pt x="1" y="2048"/>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248105" y="2857258"/>
              <a:ext cx="76114" cy="207560"/>
            </a:xfrm>
            <a:custGeom>
              <a:rect b="b" l="l" r="r" t="t"/>
              <a:pathLst>
                <a:path extrusionOk="0" h="3477" w="1275">
                  <a:moveTo>
                    <a:pt x="644" y="3477"/>
                  </a:moveTo>
                  <a:lnTo>
                    <a:pt x="644" y="3477"/>
                  </a:lnTo>
                  <a:cubicBezTo>
                    <a:pt x="287" y="3477"/>
                    <a:pt x="1" y="3191"/>
                    <a:pt x="1" y="2834"/>
                  </a:cubicBezTo>
                  <a:lnTo>
                    <a:pt x="1" y="631"/>
                  </a:lnTo>
                  <a:cubicBezTo>
                    <a:pt x="1" y="286"/>
                    <a:pt x="287" y="0"/>
                    <a:pt x="644" y="0"/>
                  </a:cubicBezTo>
                  <a:lnTo>
                    <a:pt x="644" y="0"/>
                  </a:lnTo>
                  <a:cubicBezTo>
                    <a:pt x="989" y="0"/>
                    <a:pt x="1275" y="286"/>
                    <a:pt x="1275" y="631"/>
                  </a:cubicBezTo>
                  <a:lnTo>
                    <a:pt x="1275" y="2834"/>
                  </a:lnTo>
                  <a:cubicBezTo>
                    <a:pt x="1275" y="3191"/>
                    <a:pt x="989" y="3477"/>
                    <a:pt x="644" y="3477"/>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549517" y="2683125"/>
              <a:ext cx="703714" cy="362528"/>
            </a:xfrm>
            <a:custGeom>
              <a:rect b="b" l="l" r="r" t="t"/>
              <a:pathLst>
                <a:path extrusionOk="0" h="6073" w="11788">
                  <a:moveTo>
                    <a:pt x="7180" y="5798"/>
                  </a:moveTo>
                  <a:lnTo>
                    <a:pt x="11442" y="1584"/>
                  </a:lnTo>
                  <a:cubicBezTo>
                    <a:pt x="11704" y="1310"/>
                    <a:pt x="11787" y="929"/>
                    <a:pt x="11644" y="572"/>
                  </a:cubicBezTo>
                  <a:cubicBezTo>
                    <a:pt x="11502" y="214"/>
                    <a:pt x="11168" y="0"/>
                    <a:pt x="10787" y="0"/>
                  </a:cubicBezTo>
                  <a:lnTo>
                    <a:pt x="929" y="0"/>
                  </a:lnTo>
                  <a:cubicBezTo>
                    <a:pt x="417" y="0"/>
                    <a:pt x="0" y="417"/>
                    <a:pt x="0" y="929"/>
                  </a:cubicBezTo>
                  <a:lnTo>
                    <a:pt x="0" y="5144"/>
                  </a:lnTo>
                  <a:cubicBezTo>
                    <a:pt x="0" y="5656"/>
                    <a:pt x="417" y="6072"/>
                    <a:pt x="929" y="6072"/>
                  </a:cubicBezTo>
                  <a:lnTo>
                    <a:pt x="6525" y="6072"/>
                  </a:lnTo>
                  <a:cubicBezTo>
                    <a:pt x="6787" y="6072"/>
                    <a:pt x="7001" y="5977"/>
                    <a:pt x="7180" y="579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549517" y="2683125"/>
              <a:ext cx="703714" cy="362528"/>
            </a:xfrm>
            <a:custGeom>
              <a:rect b="b" l="l" r="r" t="t"/>
              <a:pathLst>
                <a:path extrusionOk="0" h="6073" w="11788">
                  <a:moveTo>
                    <a:pt x="2048" y="6072"/>
                  </a:moveTo>
                  <a:lnTo>
                    <a:pt x="2048" y="2310"/>
                  </a:lnTo>
                  <a:cubicBezTo>
                    <a:pt x="2048" y="1798"/>
                    <a:pt x="2465" y="1381"/>
                    <a:pt x="2965" y="1381"/>
                  </a:cubicBezTo>
                  <a:lnTo>
                    <a:pt x="10787" y="1381"/>
                  </a:lnTo>
                  <a:cubicBezTo>
                    <a:pt x="11025" y="1381"/>
                    <a:pt x="11240" y="1465"/>
                    <a:pt x="11406" y="1619"/>
                  </a:cubicBezTo>
                  <a:lnTo>
                    <a:pt x="11442" y="1584"/>
                  </a:lnTo>
                  <a:cubicBezTo>
                    <a:pt x="11716" y="1310"/>
                    <a:pt x="11787" y="929"/>
                    <a:pt x="11644" y="572"/>
                  </a:cubicBezTo>
                  <a:cubicBezTo>
                    <a:pt x="11502" y="214"/>
                    <a:pt x="11168" y="0"/>
                    <a:pt x="10787" y="0"/>
                  </a:cubicBezTo>
                  <a:lnTo>
                    <a:pt x="929" y="0"/>
                  </a:lnTo>
                  <a:cubicBezTo>
                    <a:pt x="417" y="0"/>
                    <a:pt x="0" y="417"/>
                    <a:pt x="0" y="929"/>
                  </a:cubicBezTo>
                  <a:lnTo>
                    <a:pt x="0" y="5144"/>
                  </a:lnTo>
                  <a:cubicBezTo>
                    <a:pt x="0" y="5656"/>
                    <a:pt x="417" y="6072"/>
                    <a:pt x="929" y="6072"/>
                  </a:cubicBezTo>
                  <a:lnTo>
                    <a:pt x="2048" y="6072"/>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723653" y="2907701"/>
              <a:ext cx="207568" cy="76111"/>
            </a:xfrm>
            <a:custGeom>
              <a:rect b="b" l="l" r="r" t="t"/>
              <a:pathLst>
                <a:path extrusionOk="0" h="1275" w="3477">
                  <a:moveTo>
                    <a:pt x="3477" y="643"/>
                  </a:moveTo>
                  <a:lnTo>
                    <a:pt x="3477" y="643"/>
                  </a:lnTo>
                  <a:cubicBezTo>
                    <a:pt x="3477" y="989"/>
                    <a:pt x="3191" y="1274"/>
                    <a:pt x="2834" y="1274"/>
                  </a:cubicBezTo>
                  <a:lnTo>
                    <a:pt x="643" y="1274"/>
                  </a:lnTo>
                  <a:cubicBezTo>
                    <a:pt x="286" y="1274"/>
                    <a:pt x="0" y="989"/>
                    <a:pt x="0" y="643"/>
                  </a:cubicBezTo>
                  <a:lnTo>
                    <a:pt x="0" y="643"/>
                  </a:lnTo>
                  <a:cubicBezTo>
                    <a:pt x="0" y="286"/>
                    <a:pt x="286" y="0"/>
                    <a:pt x="643" y="0"/>
                  </a:cubicBezTo>
                  <a:lnTo>
                    <a:pt x="2834" y="0"/>
                  </a:lnTo>
                  <a:cubicBezTo>
                    <a:pt x="3191" y="0"/>
                    <a:pt x="3477" y="286"/>
                    <a:pt x="3477" y="643"/>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428689" y="2563673"/>
              <a:ext cx="240999" cy="239616"/>
            </a:xfrm>
            <a:custGeom>
              <a:rect b="b" l="l" r="r" t="t"/>
              <a:pathLst>
                <a:path extrusionOk="0" h="4014" w="4037">
                  <a:moveTo>
                    <a:pt x="2011" y="1"/>
                  </a:moveTo>
                  <a:cubicBezTo>
                    <a:pt x="2003" y="1"/>
                    <a:pt x="1996" y="1"/>
                    <a:pt x="1988" y="1"/>
                  </a:cubicBezTo>
                  <a:cubicBezTo>
                    <a:pt x="881" y="13"/>
                    <a:pt x="0" y="930"/>
                    <a:pt x="12" y="2037"/>
                  </a:cubicBezTo>
                  <a:cubicBezTo>
                    <a:pt x="24" y="3130"/>
                    <a:pt x="917" y="4014"/>
                    <a:pt x="2005" y="4014"/>
                  </a:cubicBezTo>
                  <a:cubicBezTo>
                    <a:pt x="2019" y="4014"/>
                    <a:pt x="2033" y="4014"/>
                    <a:pt x="2048" y="4013"/>
                  </a:cubicBezTo>
                  <a:cubicBezTo>
                    <a:pt x="3155" y="4001"/>
                    <a:pt x="4036" y="3096"/>
                    <a:pt x="4024" y="1989"/>
                  </a:cubicBezTo>
                  <a:cubicBezTo>
                    <a:pt x="4012" y="877"/>
                    <a:pt x="3120" y="1"/>
                    <a:pt x="201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476984" y="2599968"/>
              <a:ext cx="93188" cy="93124"/>
            </a:xfrm>
            <a:custGeom>
              <a:rect b="b" l="l" r="r" t="t"/>
              <a:pathLst>
                <a:path extrusionOk="0" h="1560" w="1561">
                  <a:moveTo>
                    <a:pt x="786" y="1560"/>
                  </a:moveTo>
                  <a:cubicBezTo>
                    <a:pt x="1215" y="1560"/>
                    <a:pt x="1560" y="1203"/>
                    <a:pt x="1560" y="774"/>
                  </a:cubicBezTo>
                  <a:cubicBezTo>
                    <a:pt x="1560" y="345"/>
                    <a:pt x="1215" y="0"/>
                    <a:pt x="786" y="0"/>
                  </a:cubicBezTo>
                  <a:cubicBezTo>
                    <a:pt x="346" y="0"/>
                    <a:pt x="1" y="345"/>
                    <a:pt x="1" y="774"/>
                  </a:cubicBezTo>
                  <a:cubicBezTo>
                    <a:pt x="1" y="1214"/>
                    <a:pt x="346" y="1560"/>
                    <a:pt x="786" y="15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71" name="Google Shape;71;p6"/>
          <p:cNvSpPr/>
          <p:nvPr/>
        </p:nvSpPr>
        <p:spPr>
          <a:xfrm>
            <a:off x="-369695" y="4319905"/>
            <a:ext cx="1006800" cy="1006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8767338" y="539488"/>
            <a:ext cx="734700" cy="734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 name="Google Shape;73;p6"/>
          <p:cNvGrpSpPr/>
          <p:nvPr/>
        </p:nvGrpSpPr>
        <p:grpSpPr>
          <a:xfrm>
            <a:off x="-7158" y="4178534"/>
            <a:ext cx="578353" cy="868682"/>
            <a:chOff x="-7158" y="4178534"/>
            <a:chExt cx="578353" cy="868682"/>
          </a:xfrm>
        </p:grpSpPr>
        <p:sp>
          <p:nvSpPr>
            <p:cNvPr id="74" name="Google Shape;74;p6"/>
            <p:cNvSpPr/>
            <p:nvPr/>
          </p:nvSpPr>
          <p:spPr>
            <a:xfrm>
              <a:off x="223384" y="4819453"/>
              <a:ext cx="117288" cy="227763"/>
            </a:xfrm>
            <a:custGeom>
              <a:rect b="b" l="l" r="r" t="t"/>
              <a:pathLst>
                <a:path extrusionOk="0" h="8788" w="4525">
                  <a:moveTo>
                    <a:pt x="1203" y="1"/>
                  </a:moveTo>
                  <a:cubicBezTo>
                    <a:pt x="536" y="1"/>
                    <a:pt x="1" y="536"/>
                    <a:pt x="1" y="1203"/>
                  </a:cubicBezTo>
                  <a:lnTo>
                    <a:pt x="1" y="7585"/>
                  </a:lnTo>
                  <a:cubicBezTo>
                    <a:pt x="1" y="8252"/>
                    <a:pt x="536" y="8787"/>
                    <a:pt x="1203" y="8787"/>
                  </a:cubicBezTo>
                  <a:lnTo>
                    <a:pt x="3322" y="8787"/>
                  </a:lnTo>
                  <a:cubicBezTo>
                    <a:pt x="3977" y="8787"/>
                    <a:pt x="4525" y="8252"/>
                    <a:pt x="4525" y="7585"/>
                  </a:cubicBezTo>
                  <a:lnTo>
                    <a:pt x="4525" y="1203"/>
                  </a:lnTo>
                  <a:cubicBezTo>
                    <a:pt x="4525" y="536"/>
                    <a:pt x="3977" y="1"/>
                    <a:pt x="33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7158" y="4178534"/>
              <a:ext cx="578353" cy="754821"/>
            </a:xfrm>
            <a:custGeom>
              <a:rect b="b" l="l" r="r" t="t"/>
              <a:pathLst>
                <a:path extrusionOk="0" h="29124" w="22313">
                  <a:moveTo>
                    <a:pt x="2763" y="29123"/>
                  </a:moveTo>
                  <a:lnTo>
                    <a:pt x="19551" y="29123"/>
                  </a:lnTo>
                  <a:cubicBezTo>
                    <a:pt x="22313" y="29123"/>
                    <a:pt x="22051" y="25670"/>
                    <a:pt x="21253" y="23539"/>
                  </a:cubicBezTo>
                  <a:cubicBezTo>
                    <a:pt x="19313" y="18360"/>
                    <a:pt x="13288" y="2334"/>
                    <a:pt x="12752" y="1489"/>
                  </a:cubicBezTo>
                  <a:cubicBezTo>
                    <a:pt x="11788" y="0"/>
                    <a:pt x="10514" y="0"/>
                    <a:pt x="9549" y="1489"/>
                  </a:cubicBezTo>
                  <a:cubicBezTo>
                    <a:pt x="9014" y="2334"/>
                    <a:pt x="2989" y="18360"/>
                    <a:pt x="1060" y="23539"/>
                  </a:cubicBezTo>
                  <a:cubicBezTo>
                    <a:pt x="251" y="25670"/>
                    <a:pt x="1" y="29123"/>
                    <a:pt x="2763" y="2912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5492" y="4178534"/>
              <a:ext cx="565704" cy="754821"/>
            </a:xfrm>
            <a:custGeom>
              <a:rect b="b" l="l" r="r" t="t"/>
              <a:pathLst>
                <a:path extrusionOk="0" h="29124" w="21825">
                  <a:moveTo>
                    <a:pt x="16598" y="21194"/>
                  </a:moveTo>
                  <a:cubicBezTo>
                    <a:pt x="17312" y="23110"/>
                    <a:pt x="17551" y="26218"/>
                    <a:pt x="15062" y="26218"/>
                  </a:cubicBezTo>
                  <a:lnTo>
                    <a:pt x="25" y="26218"/>
                  </a:lnTo>
                  <a:cubicBezTo>
                    <a:pt x="1" y="27766"/>
                    <a:pt x="537" y="29123"/>
                    <a:pt x="2275" y="29123"/>
                  </a:cubicBezTo>
                  <a:lnTo>
                    <a:pt x="19063" y="29123"/>
                  </a:lnTo>
                  <a:cubicBezTo>
                    <a:pt x="21825" y="29123"/>
                    <a:pt x="21563" y="25670"/>
                    <a:pt x="20765" y="23539"/>
                  </a:cubicBezTo>
                  <a:cubicBezTo>
                    <a:pt x="18825" y="18360"/>
                    <a:pt x="12800" y="2334"/>
                    <a:pt x="12264" y="1489"/>
                  </a:cubicBezTo>
                  <a:cubicBezTo>
                    <a:pt x="11300" y="0"/>
                    <a:pt x="10026" y="0"/>
                    <a:pt x="9061" y="1489"/>
                  </a:cubicBezTo>
                  <a:cubicBezTo>
                    <a:pt x="9061" y="1513"/>
                    <a:pt x="9050" y="1524"/>
                    <a:pt x="9038" y="1548"/>
                  </a:cubicBezTo>
                  <a:cubicBezTo>
                    <a:pt x="9883" y="3310"/>
                    <a:pt x="14919" y="16741"/>
                    <a:pt x="16586" y="21194"/>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7" name="Google Shape;77;p6"/>
            <p:cNvSpPr/>
            <p:nvPr/>
          </p:nvSpPr>
          <p:spPr>
            <a:xfrm>
              <a:off x="86055" y="4508104"/>
              <a:ext cx="144452" cy="232687"/>
            </a:xfrm>
            <a:custGeom>
              <a:rect b="b" l="l" r="r" t="t"/>
              <a:pathLst>
                <a:path extrusionOk="0" h="8978" w="5573">
                  <a:moveTo>
                    <a:pt x="5275" y="2298"/>
                  </a:moveTo>
                  <a:lnTo>
                    <a:pt x="3215" y="7775"/>
                  </a:lnTo>
                  <a:cubicBezTo>
                    <a:pt x="2905" y="8573"/>
                    <a:pt x="2012" y="8978"/>
                    <a:pt x="1215" y="8680"/>
                  </a:cubicBezTo>
                  <a:lnTo>
                    <a:pt x="1215" y="8680"/>
                  </a:lnTo>
                  <a:cubicBezTo>
                    <a:pt x="405" y="8382"/>
                    <a:pt x="0" y="7477"/>
                    <a:pt x="310" y="6680"/>
                  </a:cubicBezTo>
                  <a:lnTo>
                    <a:pt x="2370" y="1203"/>
                  </a:lnTo>
                  <a:cubicBezTo>
                    <a:pt x="2667" y="405"/>
                    <a:pt x="3572" y="0"/>
                    <a:pt x="4370" y="298"/>
                  </a:cubicBezTo>
                  <a:lnTo>
                    <a:pt x="4370" y="298"/>
                  </a:lnTo>
                  <a:cubicBezTo>
                    <a:pt x="5168" y="596"/>
                    <a:pt x="5572" y="1500"/>
                    <a:pt x="5275" y="2298"/>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a:off x="223384" y="4933335"/>
              <a:ext cx="117288" cy="113881"/>
            </a:xfrm>
            <a:custGeom>
              <a:rect b="b" l="l" r="r" t="t"/>
              <a:pathLst>
                <a:path extrusionOk="0" h="4394" w="4525">
                  <a:moveTo>
                    <a:pt x="3263" y="2227"/>
                  </a:moveTo>
                  <a:lnTo>
                    <a:pt x="3263" y="4393"/>
                  </a:lnTo>
                  <a:lnTo>
                    <a:pt x="3322" y="4393"/>
                  </a:lnTo>
                  <a:cubicBezTo>
                    <a:pt x="3977" y="4393"/>
                    <a:pt x="4525" y="3858"/>
                    <a:pt x="4525" y="3191"/>
                  </a:cubicBezTo>
                  <a:lnTo>
                    <a:pt x="4525" y="0"/>
                  </a:lnTo>
                  <a:lnTo>
                    <a:pt x="1" y="0"/>
                  </a:lnTo>
                  <a:lnTo>
                    <a:pt x="1" y="1024"/>
                  </a:lnTo>
                  <a:lnTo>
                    <a:pt x="2060" y="1024"/>
                  </a:lnTo>
                  <a:cubicBezTo>
                    <a:pt x="2715" y="1024"/>
                    <a:pt x="3263" y="1560"/>
                    <a:pt x="3263" y="2227"/>
                  </a:cubicBezTo>
                  <a:close/>
                </a:path>
              </a:pathLst>
            </a:custGeom>
            <a:solidFill>
              <a:srgbClr val="7847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 name="Google Shape;79;p6"/>
          <p:cNvGrpSpPr/>
          <p:nvPr/>
        </p:nvGrpSpPr>
        <p:grpSpPr>
          <a:xfrm flipH="1" rot="7432997">
            <a:off x="8278772" y="297003"/>
            <a:ext cx="701010" cy="611099"/>
            <a:chOff x="3106273" y="-33850"/>
            <a:chExt cx="1813528" cy="1581041"/>
          </a:xfrm>
        </p:grpSpPr>
        <p:sp>
          <p:nvSpPr>
            <p:cNvPr id="80" name="Google Shape;80;p6"/>
            <p:cNvSpPr/>
            <p:nvPr/>
          </p:nvSpPr>
          <p:spPr>
            <a:xfrm>
              <a:off x="4686338" y="718007"/>
              <a:ext cx="233462" cy="76420"/>
            </a:xfrm>
            <a:custGeom>
              <a:rect b="b" l="l" r="r" t="t"/>
              <a:pathLst>
                <a:path extrusionOk="0" h="1002" w="3061">
                  <a:moveTo>
                    <a:pt x="500" y="1"/>
                  </a:moveTo>
                  <a:cubicBezTo>
                    <a:pt x="227" y="1"/>
                    <a:pt x="0" y="227"/>
                    <a:pt x="0" y="501"/>
                  </a:cubicBezTo>
                  <a:cubicBezTo>
                    <a:pt x="0" y="775"/>
                    <a:pt x="227" y="1001"/>
                    <a:pt x="500" y="1001"/>
                  </a:cubicBezTo>
                  <a:lnTo>
                    <a:pt x="2560" y="1001"/>
                  </a:lnTo>
                  <a:cubicBezTo>
                    <a:pt x="2834" y="1001"/>
                    <a:pt x="3060" y="775"/>
                    <a:pt x="3060" y="501"/>
                  </a:cubicBezTo>
                  <a:cubicBezTo>
                    <a:pt x="3060" y="227"/>
                    <a:pt x="2834" y="1"/>
                    <a:pt x="25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
            <p:cNvSpPr/>
            <p:nvPr/>
          </p:nvSpPr>
          <p:spPr>
            <a:xfrm>
              <a:off x="4557367" y="608180"/>
              <a:ext cx="181675" cy="296986"/>
            </a:xfrm>
            <a:custGeom>
              <a:rect b="b" l="l" r="r" t="t"/>
              <a:pathLst>
                <a:path extrusionOk="0" h="3894" w="2382">
                  <a:moveTo>
                    <a:pt x="1191" y="0"/>
                  </a:moveTo>
                  <a:cubicBezTo>
                    <a:pt x="536" y="0"/>
                    <a:pt x="1" y="524"/>
                    <a:pt x="1" y="1179"/>
                  </a:cubicBezTo>
                  <a:lnTo>
                    <a:pt x="1" y="2703"/>
                  </a:lnTo>
                  <a:cubicBezTo>
                    <a:pt x="1" y="3358"/>
                    <a:pt x="536" y="3894"/>
                    <a:pt x="1191" y="3894"/>
                  </a:cubicBezTo>
                  <a:cubicBezTo>
                    <a:pt x="1846" y="3894"/>
                    <a:pt x="2382" y="3358"/>
                    <a:pt x="2382" y="2703"/>
                  </a:cubicBezTo>
                  <a:lnTo>
                    <a:pt x="2382" y="1179"/>
                  </a:lnTo>
                  <a:cubicBezTo>
                    <a:pt x="2382" y="524"/>
                    <a:pt x="1846" y="0"/>
                    <a:pt x="1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p:nvPr/>
          </p:nvSpPr>
          <p:spPr>
            <a:xfrm>
              <a:off x="3106273" y="303944"/>
              <a:ext cx="358774" cy="452266"/>
            </a:xfrm>
            <a:custGeom>
              <a:rect b="b" l="l" r="r" t="t"/>
              <a:pathLst>
                <a:path extrusionOk="0" h="5930" w="4704">
                  <a:moveTo>
                    <a:pt x="2179" y="5930"/>
                  </a:moveTo>
                  <a:lnTo>
                    <a:pt x="4108" y="5930"/>
                  </a:lnTo>
                  <a:cubicBezTo>
                    <a:pt x="4477" y="5930"/>
                    <a:pt x="4703" y="5632"/>
                    <a:pt x="4596" y="5263"/>
                  </a:cubicBezTo>
                  <a:lnTo>
                    <a:pt x="3370" y="679"/>
                  </a:lnTo>
                  <a:cubicBezTo>
                    <a:pt x="3275" y="298"/>
                    <a:pt x="2894" y="1"/>
                    <a:pt x="2525" y="1"/>
                  </a:cubicBezTo>
                  <a:lnTo>
                    <a:pt x="596" y="1"/>
                  </a:lnTo>
                  <a:cubicBezTo>
                    <a:pt x="227" y="1"/>
                    <a:pt x="0" y="310"/>
                    <a:pt x="96" y="679"/>
                  </a:cubicBezTo>
                  <a:lnTo>
                    <a:pt x="1322" y="5263"/>
                  </a:lnTo>
                  <a:cubicBezTo>
                    <a:pt x="1429" y="5632"/>
                    <a:pt x="1810" y="5930"/>
                    <a:pt x="2179" y="593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
            <p:cNvSpPr/>
            <p:nvPr/>
          </p:nvSpPr>
          <p:spPr>
            <a:xfrm>
              <a:off x="3106273" y="756142"/>
              <a:ext cx="358774" cy="453258"/>
            </a:xfrm>
            <a:custGeom>
              <a:rect b="b" l="l" r="r" t="t"/>
              <a:pathLst>
                <a:path extrusionOk="0" h="5943" w="4704">
                  <a:moveTo>
                    <a:pt x="2179" y="1"/>
                  </a:moveTo>
                  <a:lnTo>
                    <a:pt x="4108" y="1"/>
                  </a:lnTo>
                  <a:cubicBezTo>
                    <a:pt x="4477" y="1"/>
                    <a:pt x="4703" y="311"/>
                    <a:pt x="4596" y="680"/>
                  </a:cubicBezTo>
                  <a:lnTo>
                    <a:pt x="3370" y="5264"/>
                  </a:lnTo>
                  <a:cubicBezTo>
                    <a:pt x="3275" y="5633"/>
                    <a:pt x="2894" y="5942"/>
                    <a:pt x="2525" y="5942"/>
                  </a:cubicBezTo>
                  <a:lnTo>
                    <a:pt x="596" y="5942"/>
                  </a:lnTo>
                  <a:cubicBezTo>
                    <a:pt x="227" y="5942"/>
                    <a:pt x="0" y="5633"/>
                    <a:pt x="96" y="5264"/>
                  </a:cubicBezTo>
                  <a:lnTo>
                    <a:pt x="1322" y="680"/>
                  </a:lnTo>
                  <a:cubicBezTo>
                    <a:pt x="1429" y="311"/>
                    <a:pt x="1810" y="1"/>
                    <a:pt x="21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3679282" y="-33850"/>
              <a:ext cx="679337" cy="790055"/>
            </a:xfrm>
            <a:custGeom>
              <a:rect b="b" l="l" r="r" t="t"/>
              <a:pathLst>
                <a:path extrusionOk="0" h="10359" w="8907">
                  <a:moveTo>
                    <a:pt x="3810" y="10359"/>
                  </a:moveTo>
                  <a:lnTo>
                    <a:pt x="7870" y="10359"/>
                  </a:lnTo>
                  <a:cubicBezTo>
                    <a:pt x="8513" y="10359"/>
                    <a:pt x="8906" y="9835"/>
                    <a:pt x="8728" y="9192"/>
                  </a:cubicBezTo>
                  <a:lnTo>
                    <a:pt x="6584" y="1167"/>
                  </a:lnTo>
                  <a:cubicBezTo>
                    <a:pt x="6418" y="524"/>
                    <a:pt x="5739" y="1"/>
                    <a:pt x="5096" y="1"/>
                  </a:cubicBezTo>
                  <a:lnTo>
                    <a:pt x="1036" y="1"/>
                  </a:lnTo>
                  <a:cubicBezTo>
                    <a:pt x="393" y="1"/>
                    <a:pt x="0" y="524"/>
                    <a:pt x="179" y="1167"/>
                  </a:cubicBezTo>
                  <a:lnTo>
                    <a:pt x="2322" y="9192"/>
                  </a:lnTo>
                  <a:cubicBezTo>
                    <a:pt x="2501" y="9835"/>
                    <a:pt x="3167" y="10359"/>
                    <a:pt x="3810" y="1035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a:off x="3679282" y="756142"/>
              <a:ext cx="679337" cy="791047"/>
            </a:xfrm>
            <a:custGeom>
              <a:rect b="b" l="l" r="r" t="t"/>
              <a:pathLst>
                <a:path extrusionOk="0" h="10372" w="8907">
                  <a:moveTo>
                    <a:pt x="3810" y="1"/>
                  </a:moveTo>
                  <a:lnTo>
                    <a:pt x="7870" y="1"/>
                  </a:lnTo>
                  <a:cubicBezTo>
                    <a:pt x="8513" y="1"/>
                    <a:pt x="8906" y="537"/>
                    <a:pt x="8728" y="1180"/>
                  </a:cubicBezTo>
                  <a:lnTo>
                    <a:pt x="6584" y="9193"/>
                  </a:lnTo>
                  <a:cubicBezTo>
                    <a:pt x="6418" y="9836"/>
                    <a:pt x="5739" y="10371"/>
                    <a:pt x="5096" y="10371"/>
                  </a:cubicBezTo>
                  <a:lnTo>
                    <a:pt x="1036" y="10371"/>
                  </a:lnTo>
                  <a:cubicBezTo>
                    <a:pt x="393" y="10371"/>
                    <a:pt x="0" y="9847"/>
                    <a:pt x="179" y="9193"/>
                  </a:cubicBezTo>
                  <a:lnTo>
                    <a:pt x="2322" y="1180"/>
                  </a:lnTo>
                  <a:cubicBezTo>
                    <a:pt x="2501" y="537"/>
                    <a:pt x="3167" y="1"/>
                    <a:pt x="38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a:off x="3141661" y="430169"/>
              <a:ext cx="1506638" cy="653002"/>
            </a:xfrm>
            <a:custGeom>
              <a:rect b="b" l="l" r="r" t="t"/>
              <a:pathLst>
                <a:path extrusionOk="0" h="8562" w="19754">
                  <a:moveTo>
                    <a:pt x="17420" y="1"/>
                  </a:moveTo>
                  <a:lnTo>
                    <a:pt x="17420" y="1"/>
                  </a:lnTo>
                  <a:cubicBezTo>
                    <a:pt x="18706" y="1"/>
                    <a:pt x="19753" y="1048"/>
                    <a:pt x="19753" y="2334"/>
                  </a:cubicBezTo>
                  <a:lnTo>
                    <a:pt x="19753" y="6228"/>
                  </a:lnTo>
                  <a:cubicBezTo>
                    <a:pt x="19753" y="7513"/>
                    <a:pt x="18706" y="8561"/>
                    <a:pt x="17420" y="8561"/>
                  </a:cubicBezTo>
                  <a:lnTo>
                    <a:pt x="17420" y="8561"/>
                  </a:lnTo>
                  <a:cubicBezTo>
                    <a:pt x="17301" y="8561"/>
                    <a:pt x="17170" y="8549"/>
                    <a:pt x="17062" y="8525"/>
                  </a:cubicBezTo>
                  <a:lnTo>
                    <a:pt x="17062" y="8525"/>
                  </a:lnTo>
                  <a:lnTo>
                    <a:pt x="941" y="6001"/>
                  </a:lnTo>
                  <a:cubicBezTo>
                    <a:pt x="418" y="6001"/>
                    <a:pt x="1" y="5573"/>
                    <a:pt x="1" y="5061"/>
                  </a:cubicBezTo>
                  <a:lnTo>
                    <a:pt x="1" y="3501"/>
                  </a:lnTo>
                  <a:cubicBezTo>
                    <a:pt x="1" y="2977"/>
                    <a:pt x="418" y="2549"/>
                    <a:pt x="941" y="2549"/>
                  </a:cubicBezTo>
                  <a:lnTo>
                    <a:pt x="17062" y="24"/>
                  </a:lnTo>
                  <a:lnTo>
                    <a:pt x="17062" y="24"/>
                  </a:lnTo>
                  <a:cubicBezTo>
                    <a:pt x="17170" y="1"/>
                    <a:pt x="17301" y="1"/>
                    <a:pt x="174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a:off x="3364138" y="852469"/>
              <a:ext cx="50033" cy="67268"/>
            </a:xfrm>
            <a:custGeom>
              <a:rect b="b" l="l" r="r" t="t"/>
              <a:pathLst>
                <a:path extrusionOk="0" h="882" w="656">
                  <a:moveTo>
                    <a:pt x="1" y="0"/>
                  </a:moveTo>
                  <a:lnTo>
                    <a:pt x="1" y="774"/>
                  </a:lnTo>
                  <a:lnTo>
                    <a:pt x="191" y="798"/>
                  </a:lnTo>
                  <a:lnTo>
                    <a:pt x="656" y="881"/>
                  </a:lnTo>
                  <a:lnTo>
                    <a:pt x="656" y="95"/>
                  </a:lnTo>
                  <a:lnTo>
                    <a:pt x="394" y="60"/>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a:off x="4470192" y="430169"/>
              <a:ext cx="178090" cy="653002"/>
            </a:xfrm>
            <a:custGeom>
              <a:rect b="b" l="l" r="r" t="t"/>
              <a:pathLst>
                <a:path extrusionOk="0" h="8562" w="2335">
                  <a:moveTo>
                    <a:pt x="1" y="1"/>
                  </a:moveTo>
                  <a:cubicBezTo>
                    <a:pt x="1287" y="1"/>
                    <a:pt x="2334" y="1048"/>
                    <a:pt x="2334" y="2334"/>
                  </a:cubicBezTo>
                  <a:lnTo>
                    <a:pt x="2334" y="6228"/>
                  </a:lnTo>
                  <a:cubicBezTo>
                    <a:pt x="2334" y="7513"/>
                    <a:pt x="1287" y="8561"/>
                    <a:pt x="1" y="8561"/>
                  </a:cubicBez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p:nvPr/>
          </p:nvSpPr>
          <p:spPr>
            <a:xfrm>
              <a:off x="3412264" y="585452"/>
              <a:ext cx="50033" cy="341526"/>
            </a:xfrm>
            <a:custGeom>
              <a:rect b="b" l="l" r="r" t="t"/>
              <a:pathLst>
                <a:path extrusionOk="0" h="4478" w="656">
                  <a:moveTo>
                    <a:pt x="656" y="4477"/>
                  </a:moveTo>
                  <a:lnTo>
                    <a:pt x="1" y="4370"/>
                  </a:lnTo>
                  <a:lnTo>
                    <a:pt x="1" y="108"/>
                  </a:lnTo>
                  <a:lnTo>
                    <a:pt x="6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
            <p:cNvSpPr/>
            <p:nvPr/>
          </p:nvSpPr>
          <p:spPr>
            <a:xfrm>
              <a:off x="3141661" y="601774"/>
              <a:ext cx="222556" cy="309722"/>
            </a:xfrm>
            <a:custGeom>
              <a:rect b="b" l="l" r="r" t="t"/>
              <a:pathLst>
                <a:path extrusionOk="0" h="4061" w="2918">
                  <a:moveTo>
                    <a:pt x="2918" y="4061"/>
                  </a:moveTo>
                  <a:lnTo>
                    <a:pt x="941" y="3751"/>
                  </a:lnTo>
                  <a:cubicBezTo>
                    <a:pt x="418" y="3751"/>
                    <a:pt x="1" y="3323"/>
                    <a:pt x="1" y="2811"/>
                  </a:cubicBezTo>
                  <a:lnTo>
                    <a:pt x="1" y="1251"/>
                  </a:lnTo>
                  <a:cubicBezTo>
                    <a:pt x="1" y="727"/>
                    <a:pt x="418" y="310"/>
                    <a:pt x="941" y="310"/>
                  </a:cubicBezTo>
                  <a:lnTo>
                    <a:pt x="2918" y="1"/>
                  </a:lnTo>
                  <a:lnTo>
                    <a:pt x="2918" y="406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4781674" y="379298"/>
              <a:ext cx="76346" cy="753828"/>
            </a:xfrm>
            <a:custGeom>
              <a:rect b="b" l="l" r="r" t="t"/>
              <a:pathLst>
                <a:path extrusionOk="0" h="9884" w="1001">
                  <a:moveTo>
                    <a:pt x="1001" y="501"/>
                  </a:moveTo>
                  <a:lnTo>
                    <a:pt x="1001" y="9383"/>
                  </a:lnTo>
                  <a:cubicBezTo>
                    <a:pt x="1001" y="9657"/>
                    <a:pt x="774" y="9883"/>
                    <a:pt x="501" y="9883"/>
                  </a:cubicBezTo>
                  <a:lnTo>
                    <a:pt x="501" y="9883"/>
                  </a:lnTo>
                  <a:cubicBezTo>
                    <a:pt x="227" y="9883"/>
                    <a:pt x="1" y="9657"/>
                    <a:pt x="1" y="9383"/>
                  </a:cubicBezTo>
                  <a:lnTo>
                    <a:pt x="1" y="501"/>
                  </a:lnTo>
                  <a:cubicBezTo>
                    <a:pt x="1" y="227"/>
                    <a:pt x="227" y="1"/>
                    <a:pt x="501" y="1"/>
                  </a:cubicBezTo>
                  <a:lnTo>
                    <a:pt x="501" y="1"/>
                  </a:lnTo>
                  <a:cubicBezTo>
                    <a:pt x="774" y="1"/>
                    <a:pt x="1001" y="227"/>
                    <a:pt x="1001" y="50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4098838" y="610011"/>
              <a:ext cx="469518" cy="292410"/>
            </a:xfrm>
            <a:custGeom>
              <a:rect b="b" l="l" r="r" t="t"/>
              <a:pathLst>
                <a:path extrusionOk="0" h="3834" w="6156">
                  <a:moveTo>
                    <a:pt x="1119" y="536"/>
                  </a:moveTo>
                  <a:cubicBezTo>
                    <a:pt x="488" y="595"/>
                    <a:pt x="0" y="1119"/>
                    <a:pt x="0" y="1762"/>
                  </a:cubicBezTo>
                  <a:lnTo>
                    <a:pt x="0" y="2084"/>
                  </a:lnTo>
                  <a:cubicBezTo>
                    <a:pt x="0" y="2727"/>
                    <a:pt x="488" y="3250"/>
                    <a:pt x="1119" y="3310"/>
                  </a:cubicBezTo>
                  <a:lnTo>
                    <a:pt x="4405" y="3822"/>
                  </a:lnTo>
                  <a:cubicBezTo>
                    <a:pt x="4477" y="3834"/>
                    <a:pt x="4560" y="3834"/>
                    <a:pt x="4643" y="3834"/>
                  </a:cubicBezTo>
                  <a:cubicBezTo>
                    <a:pt x="5477" y="3834"/>
                    <a:pt x="6156" y="3155"/>
                    <a:pt x="6156" y="2322"/>
                  </a:cubicBezTo>
                  <a:lnTo>
                    <a:pt x="6156" y="1512"/>
                  </a:lnTo>
                  <a:cubicBezTo>
                    <a:pt x="6156" y="679"/>
                    <a:pt x="5477" y="0"/>
                    <a:pt x="4643" y="0"/>
                  </a:cubicBezTo>
                  <a:cubicBezTo>
                    <a:pt x="4560" y="0"/>
                    <a:pt x="4477" y="12"/>
                    <a:pt x="4405" y="24"/>
                  </a:cubicBezTo>
                  <a:lnTo>
                    <a:pt x="1119" y="53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3255226" y="685364"/>
              <a:ext cx="328800" cy="142620"/>
            </a:xfrm>
            <a:custGeom>
              <a:rect b="b" l="l" r="r" t="t"/>
              <a:pathLst>
                <a:path extrusionOk="0" h="1870" w="4311">
                  <a:moveTo>
                    <a:pt x="500" y="0"/>
                  </a:moveTo>
                  <a:lnTo>
                    <a:pt x="500" y="0"/>
                  </a:lnTo>
                  <a:cubicBezTo>
                    <a:pt x="226" y="0"/>
                    <a:pt x="0" y="226"/>
                    <a:pt x="0" y="512"/>
                  </a:cubicBezTo>
                  <a:lnTo>
                    <a:pt x="0" y="1358"/>
                  </a:lnTo>
                  <a:cubicBezTo>
                    <a:pt x="0" y="1643"/>
                    <a:pt x="226" y="1870"/>
                    <a:pt x="500" y="1870"/>
                  </a:cubicBezTo>
                  <a:lnTo>
                    <a:pt x="500" y="1870"/>
                  </a:lnTo>
                  <a:cubicBezTo>
                    <a:pt x="536" y="1870"/>
                    <a:pt x="560" y="1870"/>
                    <a:pt x="584" y="1858"/>
                  </a:cubicBezTo>
                  <a:lnTo>
                    <a:pt x="584" y="1858"/>
                  </a:lnTo>
                  <a:lnTo>
                    <a:pt x="4108" y="1310"/>
                  </a:lnTo>
                  <a:cubicBezTo>
                    <a:pt x="4215" y="1310"/>
                    <a:pt x="4310" y="1215"/>
                    <a:pt x="4310" y="1108"/>
                  </a:cubicBezTo>
                  <a:lnTo>
                    <a:pt x="4310" y="762"/>
                  </a:lnTo>
                  <a:cubicBezTo>
                    <a:pt x="4310" y="655"/>
                    <a:pt x="4215" y="560"/>
                    <a:pt x="4108" y="560"/>
                  </a:cubicBezTo>
                  <a:lnTo>
                    <a:pt x="584" y="0"/>
                  </a:lnTo>
                  <a:lnTo>
                    <a:pt x="584" y="0"/>
                  </a:lnTo>
                  <a:cubicBezTo>
                    <a:pt x="560" y="0"/>
                    <a:pt x="536" y="0"/>
                    <a:pt x="5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6"/>
            <p:cNvSpPr/>
            <p:nvPr/>
          </p:nvSpPr>
          <p:spPr>
            <a:xfrm>
              <a:off x="3106273" y="303944"/>
              <a:ext cx="138125" cy="326044"/>
            </a:xfrm>
            <a:custGeom>
              <a:rect b="b" l="l" r="r" t="t"/>
              <a:pathLst>
                <a:path extrusionOk="0" h="4275" w="1811">
                  <a:moveTo>
                    <a:pt x="1810" y="4144"/>
                  </a:moveTo>
                  <a:lnTo>
                    <a:pt x="882" y="679"/>
                  </a:lnTo>
                  <a:cubicBezTo>
                    <a:pt x="774" y="298"/>
                    <a:pt x="1001" y="1"/>
                    <a:pt x="1370" y="1"/>
                  </a:cubicBezTo>
                  <a:lnTo>
                    <a:pt x="596" y="1"/>
                  </a:lnTo>
                  <a:cubicBezTo>
                    <a:pt x="227" y="1"/>
                    <a:pt x="0" y="310"/>
                    <a:pt x="96" y="679"/>
                  </a:cubicBezTo>
                  <a:lnTo>
                    <a:pt x="1060" y="4275"/>
                  </a:lnTo>
                  <a:cubicBezTo>
                    <a:pt x="1167" y="4227"/>
                    <a:pt x="1286" y="4215"/>
                    <a:pt x="1405" y="42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p:nvPr/>
          </p:nvSpPr>
          <p:spPr>
            <a:xfrm>
              <a:off x="3106273" y="883281"/>
              <a:ext cx="138125" cy="325205"/>
            </a:xfrm>
            <a:custGeom>
              <a:rect b="b" l="l" r="r" t="t"/>
              <a:pathLst>
                <a:path extrusionOk="0" h="4264" w="1811">
                  <a:moveTo>
                    <a:pt x="1810" y="120"/>
                  </a:moveTo>
                  <a:lnTo>
                    <a:pt x="882" y="3597"/>
                  </a:lnTo>
                  <a:cubicBezTo>
                    <a:pt x="774" y="3966"/>
                    <a:pt x="1001" y="4263"/>
                    <a:pt x="1370" y="4263"/>
                  </a:cubicBezTo>
                  <a:lnTo>
                    <a:pt x="596" y="4263"/>
                  </a:lnTo>
                  <a:cubicBezTo>
                    <a:pt x="227" y="4263"/>
                    <a:pt x="0" y="3966"/>
                    <a:pt x="96" y="3597"/>
                  </a:cubicBezTo>
                  <a:lnTo>
                    <a:pt x="1060" y="1"/>
                  </a:lnTo>
                  <a:cubicBezTo>
                    <a:pt x="1167" y="37"/>
                    <a:pt x="1286" y="60"/>
                    <a:pt x="1405" y="6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
            <p:cNvSpPr/>
            <p:nvPr/>
          </p:nvSpPr>
          <p:spPr>
            <a:xfrm>
              <a:off x="3679282" y="-33850"/>
              <a:ext cx="265191" cy="563998"/>
            </a:xfrm>
            <a:custGeom>
              <a:rect b="b" l="l" r="r" t="t"/>
              <a:pathLst>
                <a:path extrusionOk="0" h="7395" w="3477">
                  <a:moveTo>
                    <a:pt x="3477" y="7132"/>
                  </a:moveTo>
                  <a:lnTo>
                    <a:pt x="1882" y="1167"/>
                  </a:lnTo>
                  <a:cubicBezTo>
                    <a:pt x="1715" y="524"/>
                    <a:pt x="2096" y="1"/>
                    <a:pt x="2739" y="1"/>
                  </a:cubicBezTo>
                  <a:lnTo>
                    <a:pt x="1036" y="1"/>
                  </a:lnTo>
                  <a:cubicBezTo>
                    <a:pt x="393" y="1"/>
                    <a:pt x="0" y="524"/>
                    <a:pt x="179" y="1167"/>
                  </a:cubicBezTo>
                  <a:lnTo>
                    <a:pt x="1846" y="7394"/>
                  </a:lnTo>
                  <a:lnTo>
                    <a:pt x="3477" y="713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3679282" y="983193"/>
              <a:ext cx="265191" cy="563998"/>
            </a:xfrm>
            <a:custGeom>
              <a:rect b="b" l="l" r="r" t="t"/>
              <a:pathLst>
                <a:path extrusionOk="0" h="7395" w="3477">
                  <a:moveTo>
                    <a:pt x="3477" y="251"/>
                  </a:moveTo>
                  <a:lnTo>
                    <a:pt x="1846" y="1"/>
                  </a:lnTo>
                  <a:lnTo>
                    <a:pt x="179" y="6216"/>
                  </a:lnTo>
                  <a:cubicBezTo>
                    <a:pt x="0" y="6859"/>
                    <a:pt x="393" y="7394"/>
                    <a:pt x="1036" y="7394"/>
                  </a:cubicBezTo>
                  <a:lnTo>
                    <a:pt x="2739" y="7394"/>
                  </a:lnTo>
                  <a:cubicBezTo>
                    <a:pt x="2096" y="7394"/>
                    <a:pt x="1703" y="6870"/>
                    <a:pt x="1882" y="6216"/>
                  </a:cubicBezTo>
                  <a:lnTo>
                    <a:pt x="3477" y="25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
            <p:cNvSpPr/>
            <p:nvPr/>
          </p:nvSpPr>
          <p:spPr>
            <a:xfrm>
              <a:off x="4781674" y="756142"/>
              <a:ext cx="76346" cy="286156"/>
            </a:xfrm>
            <a:custGeom>
              <a:rect b="b" l="l" r="r" t="t"/>
              <a:pathLst>
                <a:path extrusionOk="0" h="3752" w="1001">
                  <a:moveTo>
                    <a:pt x="1001" y="501"/>
                  </a:moveTo>
                  <a:lnTo>
                    <a:pt x="1001" y="3251"/>
                  </a:lnTo>
                  <a:cubicBezTo>
                    <a:pt x="1001" y="3525"/>
                    <a:pt x="774" y="3751"/>
                    <a:pt x="501" y="3751"/>
                  </a:cubicBezTo>
                  <a:lnTo>
                    <a:pt x="501" y="3751"/>
                  </a:lnTo>
                  <a:cubicBezTo>
                    <a:pt x="227" y="3751"/>
                    <a:pt x="1" y="3525"/>
                    <a:pt x="1" y="3251"/>
                  </a:cubicBezTo>
                  <a:lnTo>
                    <a:pt x="1" y="501"/>
                  </a:lnTo>
                  <a:cubicBezTo>
                    <a:pt x="1" y="227"/>
                    <a:pt x="227" y="1"/>
                    <a:pt x="501" y="1"/>
                  </a:cubicBezTo>
                  <a:lnTo>
                    <a:pt x="501" y="1"/>
                  </a:lnTo>
                  <a:cubicBezTo>
                    <a:pt x="774" y="1"/>
                    <a:pt x="1001" y="227"/>
                    <a:pt x="1001" y="50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6"/>
            <p:cNvSpPr/>
            <p:nvPr/>
          </p:nvSpPr>
          <p:spPr>
            <a:xfrm>
              <a:off x="4781674" y="487371"/>
              <a:ext cx="76346" cy="142620"/>
            </a:xfrm>
            <a:custGeom>
              <a:rect b="b" l="l" r="r" t="t"/>
              <a:pathLst>
                <a:path extrusionOk="0" h="1870" w="1001">
                  <a:moveTo>
                    <a:pt x="1001" y="501"/>
                  </a:moveTo>
                  <a:lnTo>
                    <a:pt x="1001" y="1370"/>
                  </a:lnTo>
                  <a:cubicBezTo>
                    <a:pt x="1001" y="1644"/>
                    <a:pt x="774" y="1870"/>
                    <a:pt x="501" y="1870"/>
                  </a:cubicBezTo>
                  <a:lnTo>
                    <a:pt x="501" y="1870"/>
                  </a:lnTo>
                  <a:cubicBezTo>
                    <a:pt x="227" y="1870"/>
                    <a:pt x="1" y="1644"/>
                    <a:pt x="1" y="1370"/>
                  </a:cubicBezTo>
                  <a:lnTo>
                    <a:pt x="1" y="501"/>
                  </a:lnTo>
                  <a:cubicBezTo>
                    <a:pt x="1" y="227"/>
                    <a:pt x="227" y="1"/>
                    <a:pt x="501" y="1"/>
                  </a:cubicBezTo>
                  <a:lnTo>
                    <a:pt x="501" y="1"/>
                  </a:lnTo>
                  <a:cubicBezTo>
                    <a:pt x="774" y="1"/>
                    <a:pt x="1001" y="227"/>
                    <a:pt x="1001" y="501"/>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4237724" y="643569"/>
              <a:ext cx="254360" cy="158103"/>
            </a:xfrm>
            <a:custGeom>
              <a:rect b="b" l="l" r="r" t="t"/>
              <a:pathLst>
                <a:path extrusionOk="0" h="2073" w="3335">
                  <a:moveTo>
                    <a:pt x="608" y="286"/>
                  </a:moveTo>
                  <a:cubicBezTo>
                    <a:pt x="263" y="322"/>
                    <a:pt x="1" y="608"/>
                    <a:pt x="1" y="953"/>
                  </a:cubicBezTo>
                  <a:lnTo>
                    <a:pt x="1" y="1120"/>
                  </a:lnTo>
                  <a:cubicBezTo>
                    <a:pt x="1" y="1465"/>
                    <a:pt x="263" y="1751"/>
                    <a:pt x="608" y="1787"/>
                  </a:cubicBezTo>
                  <a:lnTo>
                    <a:pt x="2382" y="2060"/>
                  </a:lnTo>
                  <a:cubicBezTo>
                    <a:pt x="2430" y="2072"/>
                    <a:pt x="2465" y="2072"/>
                    <a:pt x="2513" y="2072"/>
                  </a:cubicBezTo>
                  <a:cubicBezTo>
                    <a:pt x="2965" y="2072"/>
                    <a:pt x="3334" y="1703"/>
                    <a:pt x="3334" y="1251"/>
                  </a:cubicBezTo>
                  <a:lnTo>
                    <a:pt x="3334" y="822"/>
                  </a:lnTo>
                  <a:cubicBezTo>
                    <a:pt x="3334" y="358"/>
                    <a:pt x="2965" y="1"/>
                    <a:pt x="2513" y="1"/>
                  </a:cubicBezTo>
                  <a:cubicBezTo>
                    <a:pt x="2465" y="1"/>
                    <a:pt x="2430" y="1"/>
                    <a:pt x="2382" y="1"/>
                  </a:cubicBezTo>
                  <a:lnTo>
                    <a:pt x="608" y="28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a:off x="3310597" y="706262"/>
              <a:ext cx="160777" cy="69937"/>
            </a:xfrm>
            <a:custGeom>
              <a:rect b="b" l="l" r="r" t="t"/>
              <a:pathLst>
                <a:path extrusionOk="0" h="917" w="2108">
                  <a:moveTo>
                    <a:pt x="250" y="12"/>
                  </a:moveTo>
                  <a:lnTo>
                    <a:pt x="250" y="12"/>
                  </a:lnTo>
                  <a:cubicBezTo>
                    <a:pt x="119" y="12"/>
                    <a:pt x="0" y="119"/>
                    <a:pt x="0" y="250"/>
                  </a:cubicBezTo>
                  <a:lnTo>
                    <a:pt x="0" y="667"/>
                  </a:lnTo>
                  <a:cubicBezTo>
                    <a:pt x="0" y="810"/>
                    <a:pt x="119" y="917"/>
                    <a:pt x="250" y="917"/>
                  </a:cubicBezTo>
                  <a:lnTo>
                    <a:pt x="250" y="917"/>
                  </a:lnTo>
                  <a:cubicBezTo>
                    <a:pt x="262" y="917"/>
                    <a:pt x="286" y="917"/>
                    <a:pt x="298" y="917"/>
                  </a:cubicBezTo>
                  <a:lnTo>
                    <a:pt x="298" y="917"/>
                  </a:lnTo>
                  <a:lnTo>
                    <a:pt x="2013" y="643"/>
                  </a:lnTo>
                  <a:cubicBezTo>
                    <a:pt x="2060" y="643"/>
                    <a:pt x="2108" y="595"/>
                    <a:pt x="2108" y="548"/>
                  </a:cubicBezTo>
                  <a:lnTo>
                    <a:pt x="2108" y="381"/>
                  </a:lnTo>
                  <a:cubicBezTo>
                    <a:pt x="2108" y="322"/>
                    <a:pt x="2060" y="274"/>
                    <a:pt x="2013" y="274"/>
                  </a:cubicBezTo>
                  <a:lnTo>
                    <a:pt x="298" y="12"/>
                  </a:lnTo>
                  <a:lnTo>
                    <a:pt x="298" y="12"/>
                  </a:lnTo>
                  <a:cubicBezTo>
                    <a:pt x="286" y="0"/>
                    <a:pt x="262" y="0"/>
                    <a:pt x="250" y="0"/>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a:off x="3140746" y="756142"/>
              <a:ext cx="223471" cy="155357"/>
            </a:xfrm>
            <a:custGeom>
              <a:rect b="b" l="l" r="r" t="t"/>
              <a:pathLst>
                <a:path extrusionOk="0" h="2037" w="2930">
                  <a:moveTo>
                    <a:pt x="2930" y="1263"/>
                  </a:moveTo>
                  <a:lnTo>
                    <a:pt x="953" y="953"/>
                  </a:lnTo>
                  <a:cubicBezTo>
                    <a:pt x="906" y="953"/>
                    <a:pt x="858" y="942"/>
                    <a:pt x="811" y="942"/>
                  </a:cubicBezTo>
                  <a:cubicBezTo>
                    <a:pt x="358" y="870"/>
                    <a:pt x="1" y="477"/>
                    <a:pt x="1" y="1"/>
                  </a:cubicBezTo>
                  <a:lnTo>
                    <a:pt x="1" y="787"/>
                  </a:lnTo>
                  <a:cubicBezTo>
                    <a:pt x="1" y="1180"/>
                    <a:pt x="263" y="1525"/>
                    <a:pt x="608" y="1668"/>
                  </a:cubicBezTo>
                  <a:cubicBezTo>
                    <a:pt x="715" y="1704"/>
                    <a:pt x="834" y="1727"/>
                    <a:pt x="953" y="1727"/>
                  </a:cubicBezTo>
                  <a:lnTo>
                    <a:pt x="1358" y="1787"/>
                  </a:lnTo>
                  <a:lnTo>
                    <a:pt x="2918" y="2037"/>
                  </a:lnTo>
                  <a:lnTo>
                    <a:pt x="2918" y="1263"/>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a:off x="3412264" y="859714"/>
              <a:ext cx="50033" cy="67268"/>
            </a:xfrm>
            <a:custGeom>
              <a:rect b="b" l="l" r="r" t="t"/>
              <a:pathLst>
                <a:path extrusionOk="0" h="882" w="656">
                  <a:moveTo>
                    <a:pt x="1" y="0"/>
                  </a:moveTo>
                  <a:lnTo>
                    <a:pt x="1" y="774"/>
                  </a:lnTo>
                  <a:lnTo>
                    <a:pt x="191" y="810"/>
                  </a:lnTo>
                  <a:lnTo>
                    <a:pt x="656" y="881"/>
                  </a:lnTo>
                  <a:lnTo>
                    <a:pt x="656" y="107"/>
                  </a:lnTo>
                  <a:lnTo>
                    <a:pt x="394" y="60"/>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a:off x="4470192" y="845147"/>
              <a:ext cx="178090" cy="238031"/>
            </a:xfrm>
            <a:custGeom>
              <a:rect b="b" l="l" r="r" t="t"/>
              <a:pathLst>
                <a:path extrusionOk="0" h="3121" w="2335">
                  <a:moveTo>
                    <a:pt x="2334" y="787"/>
                  </a:moveTo>
                  <a:close/>
                  <a:moveTo>
                    <a:pt x="1" y="2334"/>
                  </a:moveTo>
                  <a:lnTo>
                    <a:pt x="1" y="3120"/>
                  </a:lnTo>
                  <a:cubicBezTo>
                    <a:pt x="1287" y="3120"/>
                    <a:pt x="2334" y="2072"/>
                    <a:pt x="2334" y="787"/>
                  </a:cubicBezTo>
                  <a:lnTo>
                    <a:pt x="2334" y="1"/>
                  </a:lnTo>
                  <a:cubicBezTo>
                    <a:pt x="2334" y="275"/>
                    <a:pt x="2287" y="537"/>
                    <a:pt x="2203" y="775"/>
                  </a:cubicBezTo>
                  <a:cubicBezTo>
                    <a:pt x="1882" y="1680"/>
                    <a:pt x="1013" y="2334"/>
                    <a:pt x="1" y="2334"/>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a:off x="3462220" y="867875"/>
              <a:ext cx="1008061" cy="215303"/>
            </a:xfrm>
            <a:custGeom>
              <a:rect b="b" l="l" r="r" t="t"/>
              <a:pathLst>
                <a:path extrusionOk="0" h="2823" w="13217">
                  <a:moveTo>
                    <a:pt x="12859" y="2013"/>
                  </a:moveTo>
                  <a:close/>
                  <a:moveTo>
                    <a:pt x="12859" y="2786"/>
                  </a:moveTo>
                  <a:close/>
                  <a:moveTo>
                    <a:pt x="13217" y="2822"/>
                  </a:moveTo>
                  <a:lnTo>
                    <a:pt x="13217" y="2036"/>
                  </a:lnTo>
                  <a:cubicBezTo>
                    <a:pt x="13086" y="2036"/>
                    <a:pt x="12967" y="2036"/>
                    <a:pt x="12859" y="2013"/>
                  </a:cubicBezTo>
                  <a:lnTo>
                    <a:pt x="11038" y="1727"/>
                  </a:lnTo>
                  <a:lnTo>
                    <a:pt x="4882" y="762"/>
                  </a:lnTo>
                  <a:lnTo>
                    <a:pt x="1" y="0"/>
                  </a:lnTo>
                  <a:lnTo>
                    <a:pt x="1" y="774"/>
                  </a:lnTo>
                  <a:lnTo>
                    <a:pt x="4692" y="1513"/>
                  </a:lnTo>
                  <a:lnTo>
                    <a:pt x="6323" y="1763"/>
                  </a:lnTo>
                  <a:lnTo>
                    <a:pt x="10835" y="2477"/>
                  </a:lnTo>
                  <a:lnTo>
                    <a:pt x="12859" y="2786"/>
                  </a:lnTo>
                  <a:cubicBezTo>
                    <a:pt x="12967" y="2810"/>
                    <a:pt x="13098" y="2822"/>
                    <a:pt x="13217" y="2822"/>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sp>
        <p:nvSpPr>
          <p:cNvPr id="107" name="Google Shape;107;p7"/>
          <p:cNvSpPr txBox="1"/>
          <p:nvPr>
            <p:ph type="title"/>
          </p:nvPr>
        </p:nvSpPr>
        <p:spPr>
          <a:xfrm>
            <a:off x="811975" y="676950"/>
            <a:ext cx="4294800" cy="123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8" name="Google Shape;108;p7"/>
          <p:cNvSpPr txBox="1"/>
          <p:nvPr>
            <p:ph idx="1" type="subTitle"/>
          </p:nvPr>
        </p:nvSpPr>
        <p:spPr>
          <a:xfrm>
            <a:off x="811975" y="1972200"/>
            <a:ext cx="42948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AutoNum type="arabicPeriod"/>
              <a:defRPr/>
            </a:lvl1pPr>
            <a:lvl2pPr lvl="1" rtl="0" algn="ctr">
              <a:lnSpc>
                <a:spcPct val="100000"/>
              </a:lnSpc>
              <a:spcBef>
                <a:spcPts val="1000"/>
              </a:spcBef>
              <a:spcAft>
                <a:spcPts val="0"/>
              </a:spcAft>
              <a:buClr>
                <a:srgbClr val="E76A28"/>
              </a:buClr>
              <a:buSzPts val="1200"/>
              <a:buFont typeface="Nunito Light"/>
              <a:buAutoNum type="alphaLcPeriod"/>
              <a:defRPr/>
            </a:lvl2pPr>
            <a:lvl3pPr lvl="2" rtl="0" algn="ctr">
              <a:lnSpc>
                <a:spcPct val="100000"/>
              </a:lnSpc>
              <a:spcBef>
                <a:spcPts val="0"/>
              </a:spcBef>
              <a:spcAft>
                <a:spcPts val="0"/>
              </a:spcAft>
              <a:buClr>
                <a:srgbClr val="E76A28"/>
              </a:buClr>
              <a:buSzPts val="1200"/>
              <a:buFont typeface="Nunito Light"/>
              <a:buAutoNum type="romanLcPeriod"/>
              <a:defRPr/>
            </a:lvl3pPr>
            <a:lvl4pPr lvl="3" rtl="0" algn="ctr">
              <a:lnSpc>
                <a:spcPct val="100000"/>
              </a:lnSpc>
              <a:spcBef>
                <a:spcPts val="0"/>
              </a:spcBef>
              <a:spcAft>
                <a:spcPts val="0"/>
              </a:spcAft>
              <a:buClr>
                <a:srgbClr val="E76A28"/>
              </a:buClr>
              <a:buSzPts val="1200"/>
              <a:buFont typeface="Nunito Light"/>
              <a:buAutoNum type="arabicPeriod"/>
              <a:defRPr/>
            </a:lvl4pPr>
            <a:lvl5pPr lvl="4" rtl="0" algn="ctr">
              <a:lnSpc>
                <a:spcPct val="100000"/>
              </a:lnSpc>
              <a:spcBef>
                <a:spcPts val="0"/>
              </a:spcBef>
              <a:spcAft>
                <a:spcPts val="0"/>
              </a:spcAft>
              <a:buClr>
                <a:srgbClr val="E76A28"/>
              </a:buClr>
              <a:buSzPts val="1200"/>
              <a:buFont typeface="Nunito Light"/>
              <a:buAutoNum type="alphaLcPeriod"/>
              <a:defRPr/>
            </a:lvl5pPr>
            <a:lvl6pPr lvl="5" rtl="0" algn="ctr">
              <a:lnSpc>
                <a:spcPct val="100000"/>
              </a:lnSpc>
              <a:spcBef>
                <a:spcPts val="0"/>
              </a:spcBef>
              <a:spcAft>
                <a:spcPts val="0"/>
              </a:spcAft>
              <a:buClr>
                <a:srgbClr val="999999"/>
              </a:buClr>
              <a:buSzPts val="1200"/>
              <a:buFont typeface="Nunito Light"/>
              <a:buAutoNum type="romanLcPeriod"/>
              <a:defRPr/>
            </a:lvl6pPr>
            <a:lvl7pPr lvl="6" rtl="0" algn="ctr">
              <a:lnSpc>
                <a:spcPct val="100000"/>
              </a:lnSpc>
              <a:spcBef>
                <a:spcPts val="0"/>
              </a:spcBef>
              <a:spcAft>
                <a:spcPts val="0"/>
              </a:spcAft>
              <a:buClr>
                <a:srgbClr val="999999"/>
              </a:buClr>
              <a:buSzPts val="1200"/>
              <a:buFont typeface="Nunito Light"/>
              <a:buAutoNum type="arabicPeriod"/>
              <a:defRPr/>
            </a:lvl7pPr>
            <a:lvl8pPr lvl="7" rtl="0" algn="ctr">
              <a:lnSpc>
                <a:spcPct val="100000"/>
              </a:lnSpc>
              <a:spcBef>
                <a:spcPts val="0"/>
              </a:spcBef>
              <a:spcAft>
                <a:spcPts val="0"/>
              </a:spcAft>
              <a:buClr>
                <a:srgbClr val="999999"/>
              </a:buClr>
              <a:buSzPts val="1200"/>
              <a:buFont typeface="Nunito Light"/>
              <a:buAutoNum type="alphaLcPeriod"/>
              <a:defRPr/>
            </a:lvl8pPr>
            <a:lvl9pPr lvl="8" rtl="0" algn="ctr">
              <a:lnSpc>
                <a:spcPct val="100000"/>
              </a:lnSpc>
              <a:spcBef>
                <a:spcPts val="0"/>
              </a:spcBef>
              <a:spcAft>
                <a:spcPts val="0"/>
              </a:spcAft>
              <a:buClr>
                <a:srgbClr val="999999"/>
              </a:buClr>
              <a:buSzPts val="1200"/>
              <a:buFont typeface="Nunito Light"/>
              <a:buAutoNum type="romanLcPeriod"/>
              <a:defRPr/>
            </a:lvl9pPr>
          </a:lstStyle>
          <a:p/>
        </p:txBody>
      </p:sp>
      <p:sp>
        <p:nvSpPr>
          <p:cNvPr id="109" name="Google Shape;109;p7"/>
          <p:cNvSpPr/>
          <p:nvPr>
            <p:ph idx="2" type="pic"/>
          </p:nvPr>
        </p:nvSpPr>
        <p:spPr>
          <a:xfrm>
            <a:off x="5356641" y="936550"/>
            <a:ext cx="3361200" cy="3397500"/>
          </a:xfrm>
          <a:prstGeom prst="ellipse">
            <a:avLst/>
          </a:prstGeom>
          <a:noFill/>
          <a:ln>
            <a:noFill/>
          </a:ln>
        </p:spPr>
      </p:sp>
      <p:sp>
        <p:nvSpPr>
          <p:cNvPr id="110" name="Google Shape;110;p7"/>
          <p:cNvSpPr/>
          <p:nvPr/>
        </p:nvSpPr>
        <p:spPr>
          <a:xfrm flipH="1">
            <a:off x="68036" y="3917600"/>
            <a:ext cx="583800" cy="5841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7"/>
          <p:cNvGrpSpPr/>
          <p:nvPr/>
        </p:nvGrpSpPr>
        <p:grpSpPr>
          <a:xfrm>
            <a:off x="106701" y="3332929"/>
            <a:ext cx="502763" cy="755146"/>
            <a:chOff x="-7158" y="4178534"/>
            <a:chExt cx="578353" cy="868682"/>
          </a:xfrm>
        </p:grpSpPr>
        <p:sp>
          <p:nvSpPr>
            <p:cNvPr id="112" name="Google Shape;112;p7"/>
            <p:cNvSpPr/>
            <p:nvPr/>
          </p:nvSpPr>
          <p:spPr>
            <a:xfrm>
              <a:off x="223384" y="4819453"/>
              <a:ext cx="117288" cy="227763"/>
            </a:xfrm>
            <a:custGeom>
              <a:rect b="b" l="l" r="r" t="t"/>
              <a:pathLst>
                <a:path extrusionOk="0" h="8788" w="4525">
                  <a:moveTo>
                    <a:pt x="1203" y="1"/>
                  </a:moveTo>
                  <a:cubicBezTo>
                    <a:pt x="536" y="1"/>
                    <a:pt x="1" y="536"/>
                    <a:pt x="1" y="1203"/>
                  </a:cubicBezTo>
                  <a:lnTo>
                    <a:pt x="1" y="7585"/>
                  </a:lnTo>
                  <a:cubicBezTo>
                    <a:pt x="1" y="8252"/>
                    <a:pt x="536" y="8787"/>
                    <a:pt x="1203" y="8787"/>
                  </a:cubicBezTo>
                  <a:lnTo>
                    <a:pt x="3322" y="8787"/>
                  </a:lnTo>
                  <a:cubicBezTo>
                    <a:pt x="3977" y="8787"/>
                    <a:pt x="4525" y="8252"/>
                    <a:pt x="4525" y="7585"/>
                  </a:cubicBezTo>
                  <a:lnTo>
                    <a:pt x="4525" y="1203"/>
                  </a:lnTo>
                  <a:cubicBezTo>
                    <a:pt x="4525" y="536"/>
                    <a:pt x="3977" y="1"/>
                    <a:pt x="33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
            <p:cNvSpPr/>
            <p:nvPr/>
          </p:nvSpPr>
          <p:spPr>
            <a:xfrm>
              <a:off x="-7158" y="4178534"/>
              <a:ext cx="578353" cy="754821"/>
            </a:xfrm>
            <a:custGeom>
              <a:rect b="b" l="l" r="r" t="t"/>
              <a:pathLst>
                <a:path extrusionOk="0" h="29124" w="22313">
                  <a:moveTo>
                    <a:pt x="2763" y="29123"/>
                  </a:moveTo>
                  <a:lnTo>
                    <a:pt x="19551" y="29123"/>
                  </a:lnTo>
                  <a:cubicBezTo>
                    <a:pt x="22313" y="29123"/>
                    <a:pt x="22051" y="25670"/>
                    <a:pt x="21253" y="23539"/>
                  </a:cubicBezTo>
                  <a:cubicBezTo>
                    <a:pt x="19313" y="18360"/>
                    <a:pt x="13288" y="2334"/>
                    <a:pt x="12752" y="1489"/>
                  </a:cubicBezTo>
                  <a:cubicBezTo>
                    <a:pt x="11788" y="0"/>
                    <a:pt x="10514" y="0"/>
                    <a:pt x="9549" y="1489"/>
                  </a:cubicBezTo>
                  <a:cubicBezTo>
                    <a:pt x="9014" y="2334"/>
                    <a:pt x="2989" y="18360"/>
                    <a:pt x="1060" y="23539"/>
                  </a:cubicBezTo>
                  <a:cubicBezTo>
                    <a:pt x="251" y="25670"/>
                    <a:pt x="1" y="29123"/>
                    <a:pt x="2763" y="2912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a:off x="5492" y="4178534"/>
              <a:ext cx="565704" cy="754821"/>
            </a:xfrm>
            <a:custGeom>
              <a:rect b="b" l="l" r="r" t="t"/>
              <a:pathLst>
                <a:path extrusionOk="0" h="29124" w="21825">
                  <a:moveTo>
                    <a:pt x="16598" y="21194"/>
                  </a:moveTo>
                  <a:cubicBezTo>
                    <a:pt x="17312" y="23110"/>
                    <a:pt x="17551" y="26218"/>
                    <a:pt x="15062" y="26218"/>
                  </a:cubicBezTo>
                  <a:lnTo>
                    <a:pt x="25" y="26218"/>
                  </a:lnTo>
                  <a:cubicBezTo>
                    <a:pt x="1" y="27766"/>
                    <a:pt x="537" y="29123"/>
                    <a:pt x="2275" y="29123"/>
                  </a:cubicBezTo>
                  <a:lnTo>
                    <a:pt x="19063" y="29123"/>
                  </a:lnTo>
                  <a:cubicBezTo>
                    <a:pt x="21825" y="29123"/>
                    <a:pt x="21563" y="25670"/>
                    <a:pt x="20765" y="23539"/>
                  </a:cubicBezTo>
                  <a:cubicBezTo>
                    <a:pt x="18825" y="18360"/>
                    <a:pt x="12800" y="2334"/>
                    <a:pt x="12264" y="1489"/>
                  </a:cubicBezTo>
                  <a:cubicBezTo>
                    <a:pt x="11300" y="0"/>
                    <a:pt x="10026" y="0"/>
                    <a:pt x="9061" y="1489"/>
                  </a:cubicBezTo>
                  <a:cubicBezTo>
                    <a:pt x="9061" y="1513"/>
                    <a:pt x="9050" y="1524"/>
                    <a:pt x="9038" y="1548"/>
                  </a:cubicBezTo>
                  <a:cubicBezTo>
                    <a:pt x="9883" y="3310"/>
                    <a:pt x="14919" y="16741"/>
                    <a:pt x="16586" y="21194"/>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15" name="Google Shape;115;p7"/>
            <p:cNvSpPr/>
            <p:nvPr/>
          </p:nvSpPr>
          <p:spPr>
            <a:xfrm>
              <a:off x="86055" y="4508104"/>
              <a:ext cx="144452" cy="232687"/>
            </a:xfrm>
            <a:custGeom>
              <a:rect b="b" l="l" r="r" t="t"/>
              <a:pathLst>
                <a:path extrusionOk="0" h="8978" w="5573">
                  <a:moveTo>
                    <a:pt x="5275" y="2298"/>
                  </a:moveTo>
                  <a:lnTo>
                    <a:pt x="3215" y="7775"/>
                  </a:lnTo>
                  <a:cubicBezTo>
                    <a:pt x="2905" y="8573"/>
                    <a:pt x="2012" y="8978"/>
                    <a:pt x="1215" y="8680"/>
                  </a:cubicBezTo>
                  <a:lnTo>
                    <a:pt x="1215" y="8680"/>
                  </a:lnTo>
                  <a:cubicBezTo>
                    <a:pt x="405" y="8382"/>
                    <a:pt x="0" y="7477"/>
                    <a:pt x="310" y="6680"/>
                  </a:cubicBezTo>
                  <a:lnTo>
                    <a:pt x="2370" y="1203"/>
                  </a:lnTo>
                  <a:cubicBezTo>
                    <a:pt x="2667" y="405"/>
                    <a:pt x="3572" y="0"/>
                    <a:pt x="4370" y="298"/>
                  </a:cubicBezTo>
                  <a:lnTo>
                    <a:pt x="4370" y="298"/>
                  </a:lnTo>
                  <a:cubicBezTo>
                    <a:pt x="5168" y="596"/>
                    <a:pt x="5572" y="1500"/>
                    <a:pt x="5275" y="2298"/>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223384" y="4933335"/>
              <a:ext cx="117288" cy="113881"/>
            </a:xfrm>
            <a:custGeom>
              <a:rect b="b" l="l" r="r" t="t"/>
              <a:pathLst>
                <a:path extrusionOk="0" h="4394" w="4525">
                  <a:moveTo>
                    <a:pt x="3263" y="2227"/>
                  </a:moveTo>
                  <a:lnTo>
                    <a:pt x="3263" y="4393"/>
                  </a:lnTo>
                  <a:lnTo>
                    <a:pt x="3322" y="4393"/>
                  </a:lnTo>
                  <a:cubicBezTo>
                    <a:pt x="3977" y="4393"/>
                    <a:pt x="4525" y="3858"/>
                    <a:pt x="4525" y="3191"/>
                  </a:cubicBezTo>
                  <a:lnTo>
                    <a:pt x="4525" y="0"/>
                  </a:lnTo>
                  <a:lnTo>
                    <a:pt x="1" y="0"/>
                  </a:lnTo>
                  <a:lnTo>
                    <a:pt x="1" y="1024"/>
                  </a:lnTo>
                  <a:lnTo>
                    <a:pt x="2060" y="1024"/>
                  </a:lnTo>
                  <a:cubicBezTo>
                    <a:pt x="2715" y="1024"/>
                    <a:pt x="3263" y="1560"/>
                    <a:pt x="3263" y="2227"/>
                  </a:cubicBezTo>
                  <a:close/>
                </a:path>
              </a:pathLst>
            </a:custGeom>
            <a:solidFill>
              <a:srgbClr val="7847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7" name="Shape 117"/>
        <p:cNvGrpSpPr/>
        <p:nvPr/>
      </p:nvGrpSpPr>
      <p:grpSpPr>
        <a:xfrm>
          <a:off x="0" y="0"/>
          <a:ext cx="0" cy="0"/>
          <a:chOff x="0" y="0"/>
          <a:chExt cx="0" cy="0"/>
        </a:xfrm>
      </p:grpSpPr>
      <p:sp>
        <p:nvSpPr>
          <p:cNvPr id="118" name="Google Shape;118;p8"/>
          <p:cNvSpPr txBox="1"/>
          <p:nvPr>
            <p:ph type="title"/>
          </p:nvPr>
        </p:nvSpPr>
        <p:spPr>
          <a:xfrm>
            <a:off x="2317950" y="1307100"/>
            <a:ext cx="4508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9" name="Google Shape;119;p8"/>
          <p:cNvSpPr/>
          <p:nvPr/>
        </p:nvSpPr>
        <p:spPr>
          <a:xfrm>
            <a:off x="8496300" y="2721350"/>
            <a:ext cx="2730300" cy="27303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a:off x="-1259480" y="853958"/>
            <a:ext cx="1717800" cy="1717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8"/>
          <p:cNvGrpSpPr/>
          <p:nvPr/>
        </p:nvGrpSpPr>
        <p:grpSpPr>
          <a:xfrm>
            <a:off x="-242962" y="539489"/>
            <a:ext cx="875019" cy="768916"/>
            <a:chOff x="2200238" y="4289165"/>
            <a:chExt cx="374756" cy="329300"/>
          </a:xfrm>
        </p:grpSpPr>
        <p:sp>
          <p:nvSpPr>
            <p:cNvPr id="122" name="Google Shape;122;p8"/>
            <p:cNvSpPr/>
            <p:nvPr/>
          </p:nvSpPr>
          <p:spPr>
            <a:xfrm>
              <a:off x="2437733" y="4289165"/>
              <a:ext cx="54568" cy="65991"/>
            </a:xfrm>
            <a:custGeom>
              <a:rect b="b" l="l" r="r" t="t"/>
              <a:pathLst>
                <a:path extrusionOk="0" h="2513" w="2078">
                  <a:moveTo>
                    <a:pt x="1356" y="1"/>
                  </a:moveTo>
                  <a:cubicBezTo>
                    <a:pt x="1115" y="1"/>
                    <a:pt x="883" y="138"/>
                    <a:pt x="776" y="378"/>
                  </a:cubicBezTo>
                  <a:lnTo>
                    <a:pt x="1" y="2053"/>
                  </a:lnTo>
                  <a:lnTo>
                    <a:pt x="795" y="2513"/>
                  </a:lnTo>
                  <a:lnTo>
                    <a:pt x="1857" y="1010"/>
                  </a:lnTo>
                  <a:cubicBezTo>
                    <a:pt x="2077" y="704"/>
                    <a:pt x="1991" y="273"/>
                    <a:pt x="1666" y="82"/>
                  </a:cubicBezTo>
                  <a:cubicBezTo>
                    <a:pt x="1567" y="27"/>
                    <a:pt x="1461" y="1"/>
                    <a:pt x="13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2448552" y="4306575"/>
              <a:ext cx="40493" cy="48844"/>
            </a:xfrm>
            <a:custGeom>
              <a:rect b="b" l="l" r="r" t="t"/>
              <a:pathLst>
                <a:path extrusionOk="0" h="1860" w="1542">
                  <a:moveTo>
                    <a:pt x="1145" y="0"/>
                  </a:moveTo>
                  <a:cubicBezTo>
                    <a:pt x="909" y="0"/>
                    <a:pt x="680" y="135"/>
                    <a:pt x="584" y="376"/>
                  </a:cubicBezTo>
                  <a:lnTo>
                    <a:pt x="0" y="1639"/>
                  </a:lnTo>
                  <a:lnTo>
                    <a:pt x="383" y="1859"/>
                  </a:lnTo>
                  <a:lnTo>
                    <a:pt x="1445" y="347"/>
                  </a:lnTo>
                  <a:cubicBezTo>
                    <a:pt x="1493" y="280"/>
                    <a:pt x="1522" y="213"/>
                    <a:pt x="1541" y="146"/>
                  </a:cubicBezTo>
                  <a:cubicBezTo>
                    <a:pt x="1424" y="47"/>
                    <a:pt x="1283" y="0"/>
                    <a:pt x="1145" y="0"/>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2282930" y="4552658"/>
              <a:ext cx="54805" cy="65808"/>
            </a:xfrm>
            <a:custGeom>
              <a:rect b="b" l="l" r="r" t="t"/>
              <a:pathLst>
                <a:path extrusionOk="0" h="2506" w="2087">
                  <a:moveTo>
                    <a:pt x="1292" y="1"/>
                  </a:moveTo>
                  <a:lnTo>
                    <a:pt x="221" y="1513"/>
                  </a:lnTo>
                  <a:cubicBezTo>
                    <a:pt x="0" y="1819"/>
                    <a:pt x="96" y="2240"/>
                    <a:pt x="422" y="2422"/>
                  </a:cubicBezTo>
                  <a:cubicBezTo>
                    <a:pt x="520" y="2479"/>
                    <a:pt x="628" y="2506"/>
                    <a:pt x="734" y="2506"/>
                  </a:cubicBezTo>
                  <a:cubicBezTo>
                    <a:pt x="969" y="2506"/>
                    <a:pt x="1197" y="2375"/>
                    <a:pt x="1302" y="2145"/>
                  </a:cubicBezTo>
                  <a:lnTo>
                    <a:pt x="2087" y="460"/>
                  </a:lnTo>
                  <a:lnTo>
                    <a:pt x="12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2300026" y="4558960"/>
              <a:ext cx="37709" cy="54542"/>
            </a:xfrm>
            <a:custGeom>
              <a:rect b="b" l="l" r="r" t="t"/>
              <a:pathLst>
                <a:path extrusionOk="0" h="2077" w="1436">
                  <a:moveTo>
                    <a:pt x="1053" y="0"/>
                  </a:moveTo>
                  <a:lnTo>
                    <a:pt x="249" y="1139"/>
                  </a:lnTo>
                  <a:cubicBezTo>
                    <a:pt x="0" y="1464"/>
                    <a:pt x="134" y="1943"/>
                    <a:pt x="527" y="2077"/>
                  </a:cubicBezTo>
                  <a:cubicBezTo>
                    <a:pt x="574" y="2029"/>
                    <a:pt x="622" y="1972"/>
                    <a:pt x="651" y="1905"/>
                  </a:cubicBezTo>
                  <a:lnTo>
                    <a:pt x="1436" y="220"/>
                  </a:lnTo>
                  <a:lnTo>
                    <a:pt x="1053" y="0"/>
                  </a:ln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
            <p:cNvSpPr/>
            <p:nvPr/>
          </p:nvSpPr>
          <p:spPr>
            <a:xfrm>
              <a:off x="2282930" y="4289349"/>
              <a:ext cx="54805" cy="66070"/>
            </a:xfrm>
            <a:custGeom>
              <a:rect b="b" l="l" r="r" t="t"/>
              <a:pathLst>
                <a:path extrusionOk="0" h="2516" w="2087">
                  <a:moveTo>
                    <a:pt x="733" y="1"/>
                  </a:moveTo>
                  <a:cubicBezTo>
                    <a:pt x="627" y="1"/>
                    <a:pt x="520" y="28"/>
                    <a:pt x="422" y="84"/>
                  </a:cubicBezTo>
                  <a:cubicBezTo>
                    <a:pt x="96" y="266"/>
                    <a:pt x="0" y="687"/>
                    <a:pt x="221" y="994"/>
                  </a:cubicBezTo>
                  <a:lnTo>
                    <a:pt x="1292" y="2515"/>
                  </a:lnTo>
                  <a:lnTo>
                    <a:pt x="2087" y="2056"/>
                  </a:lnTo>
                  <a:lnTo>
                    <a:pt x="1302" y="371"/>
                  </a:lnTo>
                  <a:cubicBezTo>
                    <a:pt x="1196" y="134"/>
                    <a:pt x="968" y="1"/>
                    <a:pt x="7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a:off x="2300026" y="4294312"/>
              <a:ext cx="37709" cy="54805"/>
            </a:xfrm>
            <a:custGeom>
              <a:rect b="b" l="l" r="r" t="t"/>
              <a:pathLst>
                <a:path extrusionOk="0" h="2087" w="1436">
                  <a:moveTo>
                    <a:pt x="527" y="1"/>
                  </a:moveTo>
                  <a:cubicBezTo>
                    <a:pt x="134" y="144"/>
                    <a:pt x="0" y="623"/>
                    <a:pt x="249" y="948"/>
                  </a:cubicBezTo>
                  <a:lnTo>
                    <a:pt x="1053" y="2087"/>
                  </a:lnTo>
                  <a:lnTo>
                    <a:pt x="1436" y="1867"/>
                  </a:lnTo>
                  <a:lnTo>
                    <a:pt x="651" y="182"/>
                  </a:lnTo>
                  <a:cubicBezTo>
                    <a:pt x="622" y="115"/>
                    <a:pt x="574" y="58"/>
                    <a:pt x="527"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
            <p:cNvSpPr/>
            <p:nvPr/>
          </p:nvSpPr>
          <p:spPr>
            <a:xfrm>
              <a:off x="2437497" y="4552658"/>
              <a:ext cx="54542" cy="65808"/>
            </a:xfrm>
            <a:custGeom>
              <a:rect b="b" l="l" r="r" t="t"/>
              <a:pathLst>
                <a:path extrusionOk="0" h="2506" w="2077">
                  <a:moveTo>
                    <a:pt x="804" y="1"/>
                  </a:moveTo>
                  <a:lnTo>
                    <a:pt x="0" y="460"/>
                  </a:lnTo>
                  <a:lnTo>
                    <a:pt x="785" y="2145"/>
                  </a:lnTo>
                  <a:cubicBezTo>
                    <a:pt x="890" y="2375"/>
                    <a:pt x="1118" y="2506"/>
                    <a:pt x="1352" y="2506"/>
                  </a:cubicBezTo>
                  <a:cubicBezTo>
                    <a:pt x="1459" y="2506"/>
                    <a:pt x="1567" y="2479"/>
                    <a:pt x="1665" y="2422"/>
                  </a:cubicBezTo>
                  <a:cubicBezTo>
                    <a:pt x="1991" y="2240"/>
                    <a:pt x="2077" y="1819"/>
                    <a:pt x="1866" y="1513"/>
                  </a:cubicBezTo>
                  <a:lnTo>
                    <a:pt x="8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2448552" y="4552658"/>
              <a:ext cx="40493" cy="48791"/>
            </a:xfrm>
            <a:custGeom>
              <a:rect b="b" l="l" r="r" t="t"/>
              <a:pathLst>
                <a:path extrusionOk="0" h="1858" w="1542">
                  <a:moveTo>
                    <a:pt x="383" y="1"/>
                  </a:moveTo>
                  <a:lnTo>
                    <a:pt x="0" y="221"/>
                  </a:lnTo>
                  <a:lnTo>
                    <a:pt x="584" y="1484"/>
                  </a:lnTo>
                  <a:cubicBezTo>
                    <a:pt x="681" y="1721"/>
                    <a:pt x="913" y="1858"/>
                    <a:pt x="1150" y="1858"/>
                  </a:cubicBezTo>
                  <a:cubicBezTo>
                    <a:pt x="1287" y="1858"/>
                    <a:pt x="1425" y="1812"/>
                    <a:pt x="1541" y="1714"/>
                  </a:cubicBezTo>
                  <a:cubicBezTo>
                    <a:pt x="1522" y="1637"/>
                    <a:pt x="1493" y="1570"/>
                    <a:pt x="1445" y="1513"/>
                  </a:cubicBezTo>
                  <a:lnTo>
                    <a:pt x="383" y="1"/>
                  </a:ln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
            <p:cNvSpPr/>
            <p:nvPr/>
          </p:nvSpPr>
          <p:spPr>
            <a:xfrm>
              <a:off x="2200238" y="4437482"/>
              <a:ext cx="66385" cy="33088"/>
            </a:xfrm>
            <a:custGeom>
              <a:rect b="b" l="l" r="r" t="t"/>
              <a:pathLst>
                <a:path extrusionOk="0" h="1260" w="2528">
                  <a:moveTo>
                    <a:pt x="625" y="0"/>
                  </a:moveTo>
                  <a:cubicBezTo>
                    <a:pt x="281" y="0"/>
                    <a:pt x="1" y="283"/>
                    <a:pt x="1" y="626"/>
                  </a:cubicBezTo>
                  <a:cubicBezTo>
                    <a:pt x="1" y="982"/>
                    <a:pt x="288" y="1259"/>
                    <a:pt x="638" y="1259"/>
                  </a:cubicBezTo>
                  <a:cubicBezTo>
                    <a:pt x="655" y="1259"/>
                    <a:pt x="673" y="1259"/>
                    <a:pt x="690" y="1257"/>
                  </a:cubicBezTo>
                  <a:lnTo>
                    <a:pt x="2527" y="1085"/>
                  </a:lnTo>
                  <a:lnTo>
                    <a:pt x="2527" y="166"/>
                  </a:lnTo>
                  <a:lnTo>
                    <a:pt x="690" y="4"/>
                  </a:lnTo>
                  <a:cubicBezTo>
                    <a:pt x="668" y="1"/>
                    <a:pt x="646" y="0"/>
                    <a:pt x="6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
            <p:cNvSpPr/>
            <p:nvPr/>
          </p:nvSpPr>
          <p:spPr>
            <a:xfrm>
              <a:off x="2212317" y="4437455"/>
              <a:ext cx="54306" cy="19537"/>
            </a:xfrm>
            <a:custGeom>
              <a:rect b="b" l="l" r="r" t="t"/>
              <a:pathLst>
                <a:path extrusionOk="0" h="744" w="2068">
                  <a:moveTo>
                    <a:pt x="168" y="1"/>
                  </a:moveTo>
                  <a:cubicBezTo>
                    <a:pt x="113" y="1"/>
                    <a:pt x="59" y="10"/>
                    <a:pt x="10" y="24"/>
                  </a:cubicBezTo>
                  <a:cubicBezTo>
                    <a:pt x="0" y="53"/>
                    <a:pt x="0" y="81"/>
                    <a:pt x="0" y="110"/>
                  </a:cubicBezTo>
                  <a:cubicBezTo>
                    <a:pt x="0" y="466"/>
                    <a:pt x="287" y="744"/>
                    <a:pt x="638" y="744"/>
                  </a:cubicBezTo>
                  <a:cubicBezTo>
                    <a:pt x="655" y="744"/>
                    <a:pt x="672" y="743"/>
                    <a:pt x="689" y="742"/>
                  </a:cubicBezTo>
                  <a:lnTo>
                    <a:pt x="2067" y="608"/>
                  </a:lnTo>
                  <a:lnTo>
                    <a:pt x="2067" y="167"/>
                  </a:lnTo>
                  <a:lnTo>
                    <a:pt x="230" y="5"/>
                  </a:lnTo>
                  <a:cubicBezTo>
                    <a:pt x="209" y="2"/>
                    <a:pt x="189" y="1"/>
                    <a:pt x="168"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8"/>
            <p:cNvSpPr/>
            <p:nvPr/>
          </p:nvSpPr>
          <p:spPr>
            <a:xfrm>
              <a:off x="2508346" y="4437482"/>
              <a:ext cx="66648" cy="33088"/>
            </a:xfrm>
            <a:custGeom>
              <a:rect b="b" l="l" r="r" t="t"/>
              <a:pathLst>
                <a:path extrusionOk="0" h="1260" w="2538">
                  <a:moveTo>
                    <a:pt x="1913" y="0"/>
                  </a:moveTo>
                  <a:cubicBezTo>
                    <a:pt x="1892" y="0"/>
                    <a:pt x="1870" y="1"/>
                    <a:pt x="1848" y="4"/>
                  </a:cubicBezTo>
                  <a:lnTo>
                    <a:pt x="1" y="166"/>
                  </a:lnTo>
                  <a:lnTo>
                    <a:pt x="1" y="1085"/>
                  </a:lnTo>
                  <a:lnTo>
                    <a:pt x="1848" y="1257"/>
                  </a:lnTo>
                  <a:cubicBezTo>
                    <a:pt x="1865" y="1259"/>
                    <a:pt x="1882" y="1259"/>
                    <a:pt x="1899" y="1259"/>
                  </a:cubicBezTo>
                  <a:cubicBezTo>
                    <a:pt x="2250" y="1259"/>
                    <a:pt x="2537" y="982"/>
                    <a:pt x="2537" y="626"/>
                  </a:cubicBezTo>
                  <a:cubicBezTo>
                    <a:pt x="2537" y="283"/>
                    <a:pt x="2257" y="0"/>
                    <a:pt x="19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
            <p:cNvSpPr/>
            <p:nvPr/>
          </p:nvSpPr>
          <p:spPr>
            <a:xfrm>
              <a:off x="2508346" y="4437455"/>
              <a:ext cx="54568" cy="19537"/>
            </a:xfrm>
            <a:custGeom>
              <a:rect b="b" l="l" r="r" t="t"/>
              <a:pathLst>
                <a:path extrusionOk="0" h="744" w="2078">
                  <a:moveTo>
                    <a:pt x="1908" y="1"/>
                  </a:moveTo>
                  <a:cubicBezTo>
                    <a:pt x="1888" y="1"/>
                    <a:pt x="1869" y="2"/>
                    <a:pt x="1848" y="5"/>
                  </a:cubicBezTo>
                  <a:lnTo>
                    <a:pt x="1" y="167"/>
                  </a:lnTo>
                  <a:lnTo>
                    <a:pt x="1" y="608"/>
                  </a:lnTo>
                  <a:lnTo>
                    <a:pt x="1389" y="742"/>
                  </a:lnTo>
                  <a:cubicBezTo>
                    <a:pt x="1406" y="743"/>
                    <a:pt x="1423" y="744"/>
                    <a:pt x="1440" y="744"/>
                  </a:cubicBezTo>
                  <a:cubicBezTo>
                    <a:pt x="1790" y="744"/>
                    <a:pt x="2078" y="466"/>
                    <a:pt x="2078" y="110"/>
                  </a:cubicBezTo>
                  <a:cubicBezTo>
                    <a:pt x="2078" y="81"/>
                    <a:pt x="2078" y="53"/>
                    <a:pt x="2068" y="24"/>
                  </a:cubicBezTo>
                  <a:cubicBezTo>
                    <a:pt x="2012" y="10"/>
                    <a:pt x="1961" y="1"/>
                    <a:pt x="1908"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8"/>
            <p:cNvSpPr/>
            <p:nvPr/>
          </p:nvSpPr>
          <p:spPr>
            <a:xfrm>
              <a:off x="2250762" y="4326979"/>
              <a:ext cx="263913" cy="253960"/>
            </a:xfrm>
            <a:custGeom>
              <a:rect b="b" l="l" r="r" t="t"/>
              <a:pathLst>
                <a:path extrusionOk="0" h="9671" w="10050">
                  <a:moveTo>
                    <a:pt x="5208" y="1153"/>
                  </a:moveTo>
                  <a:cubicBezTo>
                    <a:pt x="5685" y="1153"/>
                    <a:pt x="6165" y="1246"/>
                    <a:pt x="6623" y="1436"/>
                  </a:cubicBezTo>
                  <a:cubicBezTo>
                    <a:pt x="7992" y="2001"/>
                    <a:pt x="8891" y="3350"/>
                    <a:pt x="8891" y="4834"/>
                  </a:cubicBezTo>
                  <a:cubicBezTo>
                    <a:pt x="8891" y="6872"/>
                    <a:pt x="7245" y="8518"/>
                    <a:pt x="5207" y="8518"/>
                  </a:cubicBezTo>
                  <a:cubicBezTo>
                    <a:pt x="3723" y="8518"/>
                    <a:pt x="2374" y="7619"/>
                    <a:pt x="1809" y="6250"/>
                  </a:cubicBezTo>
                  <a:cubicBezTo>
                    <a:pt x="1235" y="4872"/>
                    <a:pt x="1551" y="3283"/>
                    <a:pt x="2604" y="2231"/>
                  </a:cubicBezTo>
                  <a:cubicBezTo>
                    <a:pt x="3307" y="1528"/>
                    <a:pt x="4249" y="1153"/>
                    <a:pt x="5208" y="1153"/>
                  </a:cubicBezTo>
                  <a:close/>
                  <a:moveTo>
                    <a:pt x="5207" y="1"/>
                  </a:moveTo>
                  <a:cubicBezTo>
                    <a:pt x="3254" y="1"/>
                    <a:pt x="1493" y="1187"/>
                    <a:pt x="747" y="2987"/>
                  </a:cubicBezTo>
                  <a:cubicBezTo>
                    <a:pt x="0" y="4795"/>
                    <a:pt x="412" y="6872"/>
                    <a:pt x="1800" y="8260"/>
                  </a:cubicBezTo>
                  <a:cubicBezTo>
                    <a:pt x="2721" y="9181"/>
                    <a:pt x="3959" y="9671"/>
                    <a:pt x="5216" y="9671"/>
                  </a:cubicBezTo>
                  <a:cubicBezTo>
                    <a:pt x="5839" y="9671"/>
                    <a:pt x="6467" y="9550"/>
                    <a:pt x="7063" y="9303"/>
                  </a:cubicBezTo>
                  <a:cubicBezTo>
                    <a:pt x="8872" y="8557"/>
                    <a:pt x="10049" y="6796"/>
                    <a:pt x="10049" y="4834"/>
                  </a:cubicBezTo>
                  <a:cubicBezTo>
                    <a:pt x="10049" y="2164"/>
                    <a:pt x="7886" y="1"/>
                    <a:pt x="520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
            <p:cNvSpPr/>
            <p:nvPr/>
          </p:nvSpPr>
          <p:spPr>
            <a:xfrm>
              <a:off x="2270116" y="4345073"/>
              <a:ext cx="226204" cy="217669"/>
            </a:xfrm>
            <a:custGeom>
              <a:rect b="b" l="l" r="r" t="t"/>
              <a:pathLst>
                <a:path extrusionOk="0" h="8289" w="8614">
                  <a:moveTo>
                    <a:pt x="4474" y="460"/>
                  </a:moveTo>
                  <a:cubicBezTo>
                    <a:pt x="4908" y="460"/>
                    <a:pt x="5341" y="537"/>
                    <a:pt x="5752" y="690"/>
                  </a:cubicBezTo>
                  <a:cubicBezTo>
                    <a:pt x="5886" y="747"/>
                    <a:pt x="5943" y="900"/>
                    <a:pt x="5877" y="1025"/>
                  </a:cubicBezTo>
                  <a:lnTo>
                    <a:pt x="4604" y="3236"/>
                  </a:lnTo>
                  <a:cubicBezTo>
                    <a:pt x="4833" y="3274"/>
                    <a:pt x="5053" y="3398"/>
                    <a:pt x="5197" y="3580"/>
                  </a:cubicBezTo>
                  <a:lnTo>
                    <a:pt x="6470" y="1379"/>
                  </a:lnTo>
                  <a:cubicBezTo>
                    <a:pt x="6516" y="1298"/>
                    <a:pt x="6594" y="1256"/>
                    <a:pt x="6673" y="1256"/>
                  </a:cubicBezTo>
                  <a:cubicBezTo>
                    <a:pt x="6725" y="1256"/>
                    <a:pt x="6778" y="1274"/>
                    <a:pt x="6824" y="1312"/>
                  </a:cubicBezTo>
                  <a:cubicBezTo>
                    <a:pt x="7503" y="1877"/>
                    <a:pt x="7953" y="2661"/>
                    <a:pt x="8106" y="3532"/>
                  </a:cubicBezTo>
                  <a:cubicBezTo>
                    <a:pt x="8126" y="3666"/>
                    <a:pt x="8020" y="3800"/>
                    <a:pt x="7877" y="3800"/>
                  </a:cubicBezTo>
                  <a:lnTo>
                    <a:pt x="5331" y="3800"/>
                  </a:lnTo>
                  <a:cubicBezTo>
                    <a:pt x="5417" y="4020"/>
                    <a:pt x="5417" y="4269"/>
                    <a:pt x="5331" y="4489"/>
                  </a:cubicBezTo>
                  <a:lnTo>
                    <a:pt x="7877" y="4489"/>
                  </a:lnTo>
                  <a:cubicBezTo>
                    <a:pt x="8020" y="4489"/>
                    <a:pt x="8126" y="4623"/>
                    <a:pt x="8106" y="4767"/>
                  </a:cubicBezTo>
                  <a:cubicBezTo>
                    <a:pt x="7953" y="5628"/>
                    <a:pt x="7503" y="6413"/>
                    <a:pt x="6824" y="6978"/>
                  </a:cubicBezTo>
                  <a:cubicBezTo>
                    <a:pt x="6778" y="7016"/>
                    <a:pt x="6724" y="7035"/>
                    <a:pt x="6670" y="7035"/>
                  </a:cubicBezTo>
                  <a:cubicBezTo>
                    <a:pt x="6592" y="7035"/>
                    <a:pt x="6516" y="6994"/>
                    <a:pt x="6470" y="6920"/>
                  </a:cubicBezTo>
                  <a:lnTo>
                    <a:pt x="5197" y="4709"/>
                  </a:lnTo>
                  <a:cubicBezTo>
                    <a:pt x="5053" y="4891"/>
                    <a:pt x="4833" y="5016"/>
                    <a:pt x="4604" y="5054"/>
                  </a:cubicBezTo>
                  <a:lnTo>
                    <a:pt x="5877" y="7265"/>
                  </a:lnTo>
                  <a:cubicBezTo>
                    <a:pt x="5943" y="7380"/>
                    <a:pt x="5886" y="7542"/>
                    <a:pt x="5752" y="7590"/>
                  </a:cubicBezTo>
                  <a:cubicBezTo>
                    <a:pt x="5341" y="7748"/>
                    <a:pt x="4908" y="7827"/>
                    <a:pt x="4474" y="7827"/>
                  </a:cubicBezTo>
                  <a:cubicBezTo>
                    <a:pt x="4041" y="7827"/>
                    <a:pt x="3608" y="7748"/>
                    <a:pt x="3197" y="7590"/>
                  </a:cubicBezTo>
                  <a:cubicBezTo>
                    <a:pt x="3063" y="7542"/>
                    <a:pt x="3005" y="7380"/>
                    <a:pt x="3072" y="7265"/>
                  </a:cubicBezTo>
                  <a:lnTo>
                    <a:pt x="4355" y="5054"/>
                  </a:lnTo>
                  <a:cubicBezTo>
                    <a:pt x="4116" y="5016"/>
                    <a:pt x="3905" y="4891"/>
                    <a:pt x="3752" y="4709"/>
                  </a:cubicBezTo>
                  <a:lnTo>
                    <a:pt x="2479" y="6911"/>
                  </a:lnTo>
                  <a:cubicBezTo>
                    <a:pt x="2432" y="6987"/>
                    <a:pt x="2353" y="7027"/>
                    <a:pt x="2272" y="7027"/>
                  </a:cubicBezTo>
                  <a:cubicBezTo>
                    <a:pt x="2221" y="7027"/>
                    <a:pt x="2169" y="7011"/>
                    <a:pt x="2125" y="6978"/>
                  </a:cubicBezTo>
                  <a:cubicBezTo>
                    <a:pt x="1445" y="6413"/>
                    <a:pt x="996" y="5628"/>
                    <a:pt x="852" y="4757"/>
                  </a:cubicBezTo>
                  <a:cubicBezTo>
                    <a:pt x="823" y="4623"/>
                    <a:pt x="929" y="4489"/>
                    <a:pt x="1072" y="4489"/>
                  </a:cubicBezTo>
                  <a:lnTo>
                    <a:pt x="3627" y="4489"/>
                  </a:lnTo>
                  <a:cubicBezTo>
                    <a:pt x="3532" y="4269"/>
                    <a:pt x="3532" y="4020"/>
                    <a:pt x="3627" y="3800"/>
                  </a:cubicBezTo>
                  <a:lnTo>
                    <a:pt x="1072" y="3800"/>
                  </a:lnTo>
                  <a:cubicBezTo>
                    <a:pt x="929" y="3800"/>
                    <a:pt x="814" y="3666"/>
                    <a:pt x="843" y="3523"/>
                  </a:cubicBezTo>
                  <a:cubicBezTo>
                    <a:pt x="996" y="2652"/>
                    <a:pt x="1445" y="1867"/>
                    <a:pt x="2125" y="1312"/>
                  </a:cubicBezTo>
                  <a:cubicBezTo>
                    <a:pt x="2171" y="1273"/>
                    <a:pt x="2225" y="1255"/>
                    <a:pt x="2278" y="1255"/>
                  </a:cubicBezTo>
                  <a:cubicBezTo>
                    <a:pt x="2357" y="1255"/>
                    <a:pt x="2433" y="1295"/>
                    <a:pt x="2479" y="1369"/>
                  </a:cubicBezTo>
                  <a:lnTo>
                    <a:pt x="3752" y="3580"/>
                  </a:lnTo>
                  <a:cubicBezTo>
                    <a:pt x="3895" y="3389"/>
                    <a:pt x="4116" y="3264"/>
                    <a:pt x="4345" y="3236"/>
                  </a:cubicBezTo>
                  <a:lnTo>
                    <a:pt x="3072" y="1025"/>
                  </a:lnTo>
                  <a:cubicBezTo>
                    <a:pt x="3005" y="900"/>
                    <a:pt x="3063" y="747"/>
                    <a:pt x="3197" y="690"/>
                  </a:cubicBezTo>
                  <a:cubicBezTo>
                    <a:pt x="3608" y="537"/>
                    <a:pt x="4041" y="460"/>
                    <a:pt x="4474" y="460"/>
                  </a:cubicBezTo>
                  <a:close/>
                  <a:moveTo>
                    <a:pt x="4470" y="1"/>
                  </a:moveTo>
                  <a:cubicBezTo>
                    <a:pt x="2795" y="1"/>
                    <a:pt x="1283" y="1015"/>
                    <a:pt x="642" y="2566"/>
                  </a:cubicBezTo>
                  <a:cubicBezTo>
                    <a:pt x="0" y="4106"/>
                    <a:pt x="354" y="5896"/>
                    <a:pt x="1541" y="7073"/>
                  </a:cubicBezTo>
                  <a:cubicBezTo>
                    <a:pt x="2335" y="7867"/>
                    <a:pt x="3394" y="8288"/>
                    <a:pt x="4473" y="8288"/>
                  </a:cubicBezTo>
                  <a:cubicBezTo>
                    <a:pt x="5007" y="8288"/>
                    <a:pt x="5545" y="8185"/>
                    <a:pt x="6058" y="7973"/>
                  </a:cubicBezTo>
                  <a:cubicBezTo>
                    <a:pt x="7609" y="7332"/>
                    <a:pt x="8614" y="5820"/>
                    <a:pt x="8614" y="4145"/>
                  </a:cubicBezTo>
                  <a:cubicBezTo>
                    <a:pt x="8614" y="1857"/>
                    <a:pt x="6767" y="1"/>
                    <a:pt x="44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2390990" y="4408412"/>
              <a:ext cx="28177" cy="30934"/>
            </a:xfrm>
            <a:custGeom>
              <a:rect b="b" l="l" r="r" t="t"/>
              <a:pathLst>
                <a:path extrusionOk="0" h="1178" w="1073">
                  <a:moveTo>
                    <a:pt x="479" y="1"/>
                  </a:moveTo>
                  <a:lnTo>
                    <a:pt x="1" y="824"/>
                  </a:lnTo>
                  <a:cubicBezTo>
                    <a:pt x="230" y="862"/>
                    <a:pt x="450" y="986"/>
                    <a:pt x="594" y="1178"/>
                  </a:cubicBezTo>
                  <a:lnTo>
                    <a:pt x="1073" y="345"/>
                  </a:lnTo>
                  <a:cubicBezTo>
                    <a:pt x="900" y="192"/>
                    <a:pt x="690" y="77"/>
                    <a:pt x="4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2390990" y="4468731"/>
              <a:ext cx="28177" cy="30934"/>
            </a:xfrm>
            <a:custGeom>
              <a:rect b="b" l="l" r="r" t="t"/>
              <a:pathLst>
                <a:path extrusionOk="0" h="1178" w="1073">
                  <a:moveTo>
                    <a:pt x="594" y="0"/>
                  </a:moveTo>
                  <a:cubicBezTo>
                    <a:pt x="450" y="192"/>
                    <a:pt x="230" y="316"/>
                    <a:pt x="1" y="345"/>
                  </a:cubicBezTo>
                  <a:lnTo>
                    <a:pt x="479" y="1178"/>
                  </a:lnTo>
                  <a:cubicBezTo>
                    <a:pt x="690" y="1101"/>
                    <a:pt x="900" y="986"/>
                    <a:pt x="1073" y="833"/>
                  </a:cubicBezTo>
                  <a:lnTo>
                    <a:pt x="59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2410081" y="4444861"/>
              <a:ext cx="26181" cy="18119"/>
            </a:xfrm>
            <a:custGeom>
              <a:rect b="b" l="l" r="r" t="t"/>
              <a:pathLst>
                <a:path extrusionOk="0" h="690" w="997">
                  <a:moveTo>
                    <a:pt x="1" y="0"/>
                  </a:moveTo>
                  <a:cubicBezTo>
                    <a:pt x="39" y="115"/>
                    <a:pt x="68" y="230"/>
                    <a:pt x="68" y="345"/>
                  </a:cubicBezTo>
                  <a:cubicBezTo>
                    <a:pt x="68" y="469"/>
                    <a:pt x="39" y="584"/>
                    <a:pt x="1" y="689"/>
                  </a:cubicBezTo>
                  <a:lnTo>
                    <a:pt x="958" y="689"/>
                  </a:lnTo>
                  <a:cubicBezTo>
                    <a:pt x="996" y="469"/>
                    <a:pt x="996" y="230"/>
                    <a:pt x="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a:off x="2338969" y="4444861"/>
              <a:ext cx="26155" cy="18119"/>
            </a:xfrm>
            <a:custGeom>
              <a:rect b="b" l="l" r="r" t="t"/>
              <a:pathLst>
                <a:path extrusionOk="0" h="690" w="996">
                  <a:moveTo>
                    <a:pt x="39" y="0"/>
                  </a:moveTo>
                  <a:cubicBezTo>
                    <a:pt x="1" y="230"/>
                    <a:pt x="1" y="460"/>
                    <a:pt x="39" y="689"/>
                  </a:cubicBezTo>
                  <a:lnTo>
                    <a:pt x="996" y="689"/>
                  </a:lnTo>
                  <a:cubicBezTo>
                    <a:pt x="958" y="584"/>
                    <a:pt x="929" y="469"/>
                    <a:pt x="929" y="345"/>
                  </a:cubicBezTo>
                  <a:cubicBezTo>
                    <a:pt x="929" y="230"/>
                    <a:pt x="958" y="115"/>
                    <a:pt x="9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2356065" y="4408412"/>
              <a:ext cx="28177" cy="30934"/>
            </a:xfrm>
            <a:custGeom>
              <a:rect b="b" l="l" r="r" t="t"/>
              <a:pathLst>
                <a:path extrusionOk="0" h="1178" w="1073">
                  <a:moveTo>
                    <a:pt x="594" y="1"/>
                  </a:moveTo>
                  <a:cubicBezTo>
                    <a:pt x="374" y="77"/>
                    <a:pt x="173" y="192"/>
                    <a:pt x="0" y="345"/>
                  </a:cubicBezTo>
                  <a:lnTo>
                    <a:pt x="479" y="1178"/>
                  </a:lnTo>
                  <a:cubicBezTo>
                    <a:pt x="622" y="986"/>
                    <a:pt x="833" y="862"/>
                    <a:pt x="1072" y="824"/>
                  </a:cubicBezTo>
                  <a:lnTo>
                    <a:pt x="5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2356065" y="4468731"/>
              <a:ext cx="28177" cy="30934"/>
            </a:xfrm>
            <a:custGeom>
              <a:rect b="b" l="l" r="r" t="t"/>
              <a:pathLst>
                <a:path extrusionOk="0" h="1178" w="1073">
                  <a:moveTo>
                    <a:pt x="479" y="0"/>
                  </a:moveTo>
                  <a:lnTo>
                    <a:pt x="0" y="833"/>
                  </a:lnTo>
                  <a:cubicBezTo>
                    <a:pt x="173" y="986"/>
                    <a:pt x="374" y="1101"/>
                    <a:pt x="594" y="1178"/>
                  </a:cubicBezTo>
                  <a:lnTo>
                    <a:pt x="1072" y="345"/>
                  </a:lnTo>
                  <a:cubicBezTo>
                    <a:pt x="833" y="316"/>
                    <a:pt x="622" y="192"/>
                    <a:pt x="4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2338969" y="4417708"/>
              <a:ext cx="84977" cy="72583"/>
            </a:xfrm>
            <a:custGeom>
              <a:rect b="b" l="l" r="r" t="t"/>
              <a:pathLst>
                <a:path extrusionOk="0" h="2764" w="3236">
                  <a:moveTo>
                    <a:pt x="1850" y="919"/>
                  </a:moveTo>
                  <a:cubicBezTo>
                    <a:pt x="2089" y="919"/>
                    <a:pt x="2317" y="1101"/>
                    <a:pt x="2317" y="1379"/>
                  </a:cubicBezTo>
                  <a:cubicBezTo>
                    <a:pt x="2307" y="1637"/>
                    <a:pt x="2106" y="1838"/>
                    <a:pt x="1848" y="1838"/>
                  </a:cubicBezTo>
                  <a:lnTo>
                    <a:pt x="1848" y="1848"/>
                  </a:lnTo>
                  <a:cubicBezTo>
                    <a:pt x="1436" y="1848"/>
                    <a:pt x="1235" y="1350"/>
                    <a:pt x="1522" y="1053"/>
                  </a:cubicBezTo>
                  <a:cubicBezTo>
                    <a:pt x="1618" y="960"/>
                    <a:pt x="1736" y="919"/>
                    <a:pt x="1850" y="919"/>
                  </a:cubicBezTo>
                  <a:close/>
                  <a:moveTo>
                    <a:pt x="1848" y="1"/>
                  </a:moveTo>
                  <a:cubicBezTo>
                    <a:pt x="623" y="1"/>
                    <a:pt x="1" y="1494"/>
                    <a:pt x="871" y="2355"/>
                  </a:cubicBezTo>
                  <a:cubicBezTo>
                    <a:pt x="1154" y="2637"/>
                    <a:pt x="1501" y="2764"/>
                    <a:pt x="1842" y="2764"/>
                  </a:cubicBezTo>
                  <a:cubicBezTo>
                    <a:pt x="2553" y="2764"/>
                    <a:pt x="3235" y="2213"/>
                    <a:pt x="3235" y="1379"/>
                  </a:cubicBezTo>
                  <a:cubicBezTo>
                    <a:pt x="3235" y="623"/>
                    <a:pt x="2613" y="1"/>
                    <a:pt x="18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a:off x="2355303" y="4429787"/>
              <a:ext cx="56564" cy="48423"/>
            </a:xfrm>
            <a:custGeom>
              <a:rect b="b" l="l" r="r" t="t"/>
              <a:pathLst>
                <a:path extrusionOk="0" h="1844" w="2154">
                  <a:moveTo>
                    <a:pt x="1228" y="459"/>
                  </a:moveTo>
                  <a:cubicBezTo>
                    <a:pt x="1467" y="459"/>
                    <a:pt x="1695" y="641"/>
                    <a:pt x="1695" y="919"/>
                  </a:cubicBezTo>
                  <a:cubicBezTo>
                    <a:pt x="1685" y="1177"/>
                    <a:pt x="1484" y="1378"/>
                    <a:pt x="1226" y="1378"/>
                  </a:cubicBezTo>
                  <a:lnTo>
                    <a:pt x="1226" y="1388"/>
                  </a:lnTo>
                  <a:cubicBezTo>
                    <a:pt x="814" y="1388"/>
                    <a:pt x="613" y="890"/>
                    <a:pt x="900" y="593"/>
                  </a:cubicBezTo>
                  <a:cubicBezTo>
                    <a:pt x="996" y="500"/>
                    <a:pt x="1114" y="459"/>
                    <a:pt x="1228" y="459"/>
                  </a:cubicBezTo>
                  <a:close/>
                  <a:moveTo>
                    <a:pt x="1226" y="0"/>
                  </a:moveTo>
                  <a:cubicBezTo>
                    <a:pt x="412" y="0"/>
                    <a:pt x="1" y="995"/>
                    <a:pt x="575" y="1570"/>
                  </a:cubicBezTo>
                  <a:cubicBezTo>
                    <a:pt x="764" y="1759"/>
                    <a:pt x="996" y="1843"/>
                    <a:pt x="1224" y="1843"/>
                  </a:cubicBezTo>
                  <a:cubicBezTo>
                    <a:pt x="1699" y="1843"/>
                    <a:pt x="2154" y="1475"/>
                    <a:pt x="2154" y="919"/>
                  </a:cubicBezTo>
                  <a:cubicBezTo>
                    <a:pt x="2154" y="412"/>
                    <a:pt x="1742" y="0"/>
                    <a:pt x="122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4" name="Shape 144"/>
        <p:cNvGrpSpPr/>
        <p:nvPr/>
      </p:nvGrpSpPr>
      <p:grpSpPr>
        <a:xfrm>
          <a:off x="0" y="0"/>
          <a:ext cx="0" cy="0"/>
          <a:chOff x="0" y="0"/>
          <a:chExt cx="0" cy="0"/>
        </a:xfrm>
      </p:grpSpPr>
      <p:sp>
        <p:nvSpPr>
          <p:cNvPr id="145" name="Google Shape;145;p9"/>
          <p:cNvSpPr txBox="1"/>
          <p:nvPr>
            <p:ph type="title"/>
          </p:nvPr>
        </p:nvSpPr>
        <p:spPr>
          <a:xfrm>
            <a:off x="2135550" y="1189100"/>
            <a:ext cx="4872900" cy="19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15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46" name="Google Shape;146;p9"/>
          <p:cNvSpPr txBox="1"/>
          <p:nvPr>
            <p:ph idx="1" type="subTitle"/>
          </p:nvPr>
        </p:nvSpPr>
        <p:spPr>
          <a:xfrm>
            <a:off x="2135550" y="3153500"/>
            <a:ext cx="4872900" cy="67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7" name="Google Shape;147;p9"/>
          <p:cNvSpPr/>
          <p:nvPr/>
        </p:nvSpPr>
        <p:spPr>
          <a:xfrm flipH="1">
            <a:off x="285895" y="4693838"/>
            <a:ext cx="734700" cy="734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flipH="1">
            <a:off x="8438488" y="3616208"/>
            <a:ext cx="1717800" cy="1717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 name="Google Shape;149;p9"/>
          <p:cNvGrpSpPr/>
          <p:nvPr/>
        </p:nvGrpSpPr>
        <p:grpSpPr>
          <a:xfrm flipH="1">
            <a:off x="8352297" y="3128892"/>
            <a:ext cx="914166" cy="914239"/>
            <a:chOff x="-154911" y="1978771"/>
            <a:chExt cx="1408142" cy="1408038"/>
          </a:xfrm>
        </p:grpSpPr>
        <p:sp>
          <p:nvSpPr>
            <p:cNvPr id="150" name="Google Shape;150;p9"/>
            <p:cNvSpPr/>
            <p:nvPr/>
          </p:nvSpPr>
          <p:spPr>
            <a:xfrm>
              <a:off x="-77424" y="2056197"/>
              <a:ext cx="1253170" cy="1253117"/>
            </a:xfrm>
            <a:custGeom>
              <a:rect b="b" l="l" r="r" t="t"/>
              <a:pathLst>
                <a:path extrusionOk="0" h="20992" w="20992">
                  <a:moveTo>
                    <a:pt x="19741" y="7037"/>
                  </a:moveTo>
                  <a:cubicBezTo>
                    <a:pt x="19682" y="6871"/>
                    <a:pt x="19765" y="6692"/>
                    <a:pt x="19932" y="6633"/>
                  </a:cubicBezTo>
                  <a:cubicBezTo>
                    <a:pt x="20087" y="6573"/>
                    <a:pt x="20265" y="6656"/>
                    <a:pt x="20325" y="6811"/>
                  </a:cubicBezTo>
                  <a:cubicBezTo>
                    <a:pt x="20551" y="7395"/>
                    <a:pt x="20718" y="8002"/>
                    <a:pt x="20825" y="8621"/>
                  </a:cubicBezTo>
                  <a:cubicBezTo>
                    <a:pt x="20932" y="9240"/>
                    <a:pt x="20991" y="9859"/>
                    <a:pt x="20991" y="10502"/>
                  </a:cubicBezTo>
                  <a:cubicBezTo>
                    <a:pt x="20991" y="10669"/>
                    <a:pt x="20849" y="10812"/>
                    <a:pt x="20682" y="10812"/>
                  </a:cubicBezTo>
                  <a:cubicBezTo>
                    <a:pt x="20503" y="10812"/>
                    <a:pt x="20360" y="10669"/>
                    <a:pt x="20360" y="10502"/>
                  </a:cubicBezTo>
                  <a:cubicBezTo>
                    <a:pt x="20360" y="9895"/>
                    <a:pt x="20313" y="9300"/>
                    <a:pt x="20206" y="8740"/>
                  </a:cubicBezTo>
                  <a:cubicBezTo>
                    <a:pt x="20099" y="8145"/>
                    <a:pt x="19944" y="7585"/>
                    <a:pt x="19741" y="7037"/>
                  </a:cubicBezTo>
                  <a:lnTo>
                    <a:pt x="19741" y="7037"/>
                  </a:lnTo>
                  <a:close/>
                  <a:moveTo>
                    <a:pt x="15384" y="19075"/>
                  </a:moveTo>
                  <a:cubicBezTo>
                    <a:pt x="15538" y="18991"/>
                    <a:pt x="15729" y="19039"/>
                    <a:pt x="15812" y="19194"/>
                  </a:cubicBezTo>
                  <a:cubicBezTo>
                    <a:pt x="15896" y="19337"/>
                    <a:pt x="15848" y="19539"/>
                    <a:pt x="15693" y="19622"/>
                  </a:cubicBezTo>
                  <a:cubicBezTo>
                    <a:pt x="15598" y="19682"/>
                    <a:pt x="15491" y="19729"/>
                    <a:pt x="15396" y="19789"/>
                  </a:cubicBezTo>
                  <a:cubicBezTo>
                    <a:pt x="15288" y="19837"/>
                    <a:pt x="15193" y="19896"/>
                    <a:pt x="15098" y="19932"/>
                  </a:cubicBezTo>
                  <a:cubicBezTo>
                    <a:pt x="14943" y="20015"/>
                    <a:pt x="14753" y="19944"/>
                    <a:pt x="14669" y="19789"/>
                  </a:cubicBezTo>
                  <a:cubicBezTo>
                    <a:pt x="14598" y="19634"/>
                    <a:pt x="14669" y="19444"/>
                    <a:pt x="14824" y="19372"/>
                  </a:cubicBezTo>
                  <a:cubicBezTo>
                    <a:pt x="14919" y="19325"/>
                    <a:pt x="15015" y="19277"/>
                    <a:pt x="15110" y="19229"/>
                  </a:cubicBezTo>
                  <a:cubicBezTo>
                    <a:pt x="15205" y="19170"/>
                    <a:pt x="15300" y="19122"/>
                    <a:pt x="15384" y="19075"/>
                  </a:cubicBezTo>
                  <a:close/>
                  <a:moveTo>
                    <a:pt x="13383" y="19932"/>
                  </a:moveTo>
                  <a:cubicBezTo>
                    <a:pt x="13550" y="19884"/>
                    <a:pt x="13729" y="19979"/>
                    <a:pt x="13776" y="20146"/>
                  </a:cubicBezTo>
                  <a:cubicBezTo>
                    <a:pt x="13824" y="20313"/>
                    <a:pt x="13729" y="20491"/>
                    <a:pt x="13562" y="20539"/>
                  </a:cubicBezTo>
                  <a:cubicBezTo>
                    <a:pt x="13074" y="20694"/>
                    <a:pt x="12562" y="20801"/>
                    <a:pt x="12050" y="20884"/>
                  </a:cubicBezTo>
                  <a:cubicBezTo>
                    <a:pt x="11538" y="20956"/>
                    <a:pt x="11026" y="20991"/>
                    <a:pt x="10502" y="20991"/>
                  </a:cubicBezTo>
                  <a:cubicBezTo>
                    <a:pt x="10323" y="20991"/>
                    <a:pt x="10181" y="20849"/>
                    <a:pt x="10181" y="20682"/>
                  </a:cubicBezTo>
                  <a:cubicBezTo>
                    <a:pt x="10181" y="20503"/>
                    <a:pt x="10323" y="20360"/>
                    <a:pt x="10502" y="20360"/>
                  </a:cubicBezTo>
                  <a:cubicBezTo>
                    <a:pt x="10990" y="20360"/>
                    <a:pt x="11478" y="20325"/>
                    <a:pt x="11955" y="20253"/>
                  </a:cubicBezTo>
                  <a:cubicBezTo>
                    <a:pt x="12455" y="20182"/>
                    <a:pt x="12931" y="20075"/>
                    <a:pt x="13383" y="19932"/>
                  </a:cubicBezTo>
                  <a:lnTo>
                    <a:pt x="13383" y="19932"/>
                  </a:lnTo>
                  <a:close/>
                  <a:moveTo>
                    <a:pt x="1299" y="14086"/>
                  </a:moveTo>
                  <a:cubicBezTo>
                    <a:pt x="1358" y="14241"/>
                    <a:pt x="1287" y="14419"/>
                    <a:pt x="1120" y="14491"/>
                  </a:cubicBezTo>
                  <a:cubicBezTo>
                    <a:pt x="953" y="14550"/>
                    <a:pt x="775" y="14467"/>
                    <a:pt x="715" y="14312"/>
                  </a:cubicBezTo>
                  <a:cubicBezTo>
                    <a:pt x="679" y="14229"/>
                    <a:pt x="656" y="14157"/>
                    <a:pt x="632" y="14086"/>
                  </a:cubicBezTo>
                  <a:cubicBezTo>
                    <a:pt x="608" y="14003"/>
                    <a:pt x="572" y="13931"/>
                    <a:pt x="548" y="13848"/>
                  </a:cubicBezTo>
                  <a:cubicBezTo>
                    <a:pt x="501" y="13681"/>
                    <a:pt x="584" y="13514"/>
                    <a:pt x="751" y="13455"/>
                  </a:cubicBezTo>
                  <a:cubicBezTo>
                    <a:pt x="906" y="13395"/>
                    <a:pt x="1084" y="13491"/>
                    <a:pt x="1144" y="13657"/>
                  </a:cubicBezTo>
                  <a:cubicBezTo>
                    <a:pt x="1168" y="13717"/>
                    <a:pt x="1191" y="13788"/>
                    <a:pt x="1215" y="13872"/>
                  </a:cubicBezTo>
                  <a:cubicBezTo>
                    <a:pt x="1251" y="13943"/>
                    <a:pt x="1275" y="14014"/>
                    <a:pt x="1299" y="14086"/>
                  </a:cubicBezTo>
                  <a:lnTo>
                    <a:pt x="1299" y="14086"/>
                  </a:lnTo>
                  <a:close/>
                  <a:moveTo>
                    <a:pt x="894" y="12776"/>
                  </a:moveTo>
                  <a:cubicBezTo>
                    <a:pt x="929" y="12943"/>
                    <a:pt x="834" y="13110"/>
                    <a:pt x="656" y="13157"/>
                  </a:cubicBezTo>
                  <a:cubicBezTo>
                    <a:pt x="489" y="13193"/>
                    <a:pt x="322" y="13086"/>
                    <a:pt x="287" y="12919"/>
                  </a:cubicBezTo>
                  <a:cubicBezTo>
                    <a:pt x="191" y="12526"/>
                    <a:pt x="120" y="12121"/>
                    <a:pt x="72" y="11717"/>
                  </a:cubicBezTo>
                  <a:cubicBezTo>
                    <a:pt x="25" y="11312"/>
                    <a:pt x="1" y="10907"/>
                    <a:pt x="1" y="10502"/>
                  </a:cubicBezTo>
                  <a:cubicBezTo>
                    <a:pt x="1" y="10323"/>
                    <a:pt x="144" y="10181"/>
                    <a:pt x="322" y="10181"/>
                  </a:cubicBezTo>
                  <a:cubicBezTo>
                    <a:pt x="489" y="10181"/>
                    <a:pt x="632" y="10323"/>
                    <a:pt x="632" y="10502"/>
                  </a:cubicBezTo>
                  <a:cubicBezTo>
                    <a:pt x="632" y="10895"/>
                    <a:pt x="656" y="11276"/>
                    <a:pt x="703" y="11645"/>
                  </a:cubicBezTo>
                  <a:cubicBezTo>
                    <a:pt x="739" y="12026"/>
                    <a:pt x="810" y="12407"/>
                    <a:pt x="894" y="12776"/>
                  </a:cubicBezTo>
                  <a:lnTo>
                    <a:pt x="894" y="12776"/>
                  </a:lnTo>
                  <a:close/>
                  <a:moveTo>
                    <a:pt x="3918" y="3144"/>
                  </a:moveTo>
                  <a:cubicBezTo>
                    <a:pt x="3799" y="3251"/>
                    <a:pt x="3596" y="3239"/>
                    <a:pt x="3477" y="3120"/>
                  </a:cubicBezTo>
                  <a:cubicBezTo>
                    <a:pt x="3358" y="2989"/>
                    <a:pt x="3370" y="2787"/>
                    <a:pt x="3501" y="2668"/>
                  </a:cubicBezTo>
                  <a:cubicBezTo>
                    <a:pt x="4454" y="1822"/>
                    <a:pt x="5549" y="1144"/>
                    <a:pt x="6752" y="691"/>
                  </a:cubicBezTo>
                  <a:cubicBezTo>
                    <a:pt x="7918" y="239"/>
                    <a:pt x="9180" y="1"/>
                    <a:pt x="10502" y="1"/>
                  </a:cubicBezTo>
                  <a:cubicBezTo>
                    <a:pt x="10669" y="1"/>
                    <a:pt x="10812" y="144"/>
                    <a:pt x="10812" y="310"/>
                  </a:cubicBezTo>
                  <a:cubicBezTo>
                    <a:pt x="10812" y="489"/>
                    <a:pt x="10669" y="632"/>
                    <a:pt x="10502" y="632"/>
                  </a:cubicBezTo>
                  <a:cubicBezTo>
                    <a:pt x="9252" y="632"/>
                    <a:pt x="8073" y="858"/>
                    <a:pt x="6978" y="1275"/>
                  </a:cubicBezTo>
                  <a:cubicBezTo>
                    <a:pt x="5847" y="1703"/>
                    <a:pt x="4811" y="2346"/>
                    <a:pt x="3918" y="3144"/>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
            <p:cNvSpPr/>
            <p:nvPr/>
          </p:nvSpPr>
          <p:spPr>
            <a:xfrm>
              <a:off x="22091" y="2155710"/>
              <a:ext cx="1054138" cy="1054094"/>
            </a:xfrm>
            <a:custGeom>
              <a:rect b="b" l="l" r="r" t="t"/>
              <a:pathLst>
                <a:path extrusionOk="0" h="17658" w="17658">
                  <a:moveTo>
                    <a:pt x="5835" y="1191"/>
                  </a:moveTo>
                  <a:cubicBezTo>
                    <a:pt x="5668" y="1263"/>
                    <a:pt x="5489" y="1179"/>
                    <a:pt x="5430" y="1013"/>
                  </a:cubicBezTo>
                  <a:cubicBezTo>
                    <a:pt x="5358" y="858"/>
                    <a:pt x="5442" y="679"/>
                    <a:pt x="5608" y="608"/>
                  </a:cubicBezTo>
                  <a:cubicBezTo>
                    <a:pt x="5668" y="584"/>
                    <a:pt x="5751" y="560"/>
                    <a:pt x="5847" y="525"/>
                  </a:cubicBezTo>
                  <a:cubicBezTo>
                    <a:pt x="5942" y="489"/>
                    <a:pt x="6025" y="453"/>
                    <a:pt x="6085" y="441"/>
                  </a:cubicBezTo>
                  <a:cubicBezTo>
                    <a:pt x="6251" y="382"/>
                    <a:pt x="6430" y="477"/>
                    <a:pt x="6490" y="644"/>
                  </a:cubicBezTo>
                  <a:cubicBezTo>
                    <a:pt x="6537" y="810"/>
                    <a:pt x="6442" y="977"/>
                    <a:pt x="6287" y="1037"/>
                  </a:cubicBezTo>
                  <a:cubicBezTo>
                    <a:pt x="6192" y="1060"/>
                    <a:pt x="6120" y="1096"/>
                    <a:pt x="6061" y="1108"/>
                  </a:cubicBezTo>
                  <a:cubicBezTo>
                    <a:pt x="6001" y="1132"/>
                    <a:pt x="5918" y="1167"/>
                    <a:pt x="5835" y="1203"/>
                  </a:cubicBezTo>
                  <a:lnTo>
                    <a:pt x="5835" y="1203"/>
                  </a:lnTo>
                  <a:close/>
                  <a:moveTo>
                    <a:pt x="7275" y="775"/>
                  </a:moveTo>
                  <a:cubicBezTo>
                    <a:pt x="7109" y="810"/>
                    <a:pt x="6942" y="703"/>
                    <a:pt x="6906" y="525"/>
                  </a:cubicBezTo>
                  <a:cubicBezTo>
                    <a:pt x="6871" y="358"/>
                    <a:pt x="6990" y="191"/>
                    <a:pt x="7156" y="155"/>
                  </a:cubicBezTo>
                  <a:cubicBezTo>
                    <a:pt x="7430" y="108"/>
                    <a:pt x="7704" y="72"/>
                    <a:pt x="7990" y="36"/>
                  </a:cubicBezTo>
                  <a:cubicBezTo>
                    <a:pt x="8275" y="13"/>
                    <a:pt x="8549" y="1"/>
                    <a:pt x="8835" y="1"/>
                  </a:cubicBezTo>
                  <a:cubicBezTo>
                    <a:pt x="9002" y="1"/>
                    <a:pt x="9145" y="144"/>
                    <a:pt x="9145" y="322"/>
                  </a:cubicBezTo>
                  <a:cubicBezTo>
                    <a:pt x="9145" y="489"/>
                    <a:pt x="9002" y="632"/>
                    <a:pt x="8835" y="632"/>
                  </a:cubicBezTo>
                  <a:cubicBezTo>
                    <a:pt x="8561" y="632"/>
                    <a:pt x="8299" y="644"/>
                    <a:pt x="8049" y="667"/>
                  </a:cubicBezTo>
                  <a:cubicBezTo>
                    <a:pt x="7787" y="691"/>
                    <a:pt x="7537" y="727"/>
                    <a:pt x="7275" y="775"/>
                  </a:cubicBezTo>
                  <a:lnTo>
                    <a:pt x="7275" y="775"/>
                  </a:lnTo>
                  <a:close/>
                  <a:moveTo>
                    <a:pt x="15848" y="4596"/>
                  </a:moveTo>
                  <a:cubicBezTo>
                    <a:pt x="15765" y="4442"/>
                    <a:pt x="15812" y="4251"/>
                    <a:pt x="15955" y="4168"/>
                  </a:cubicBezTo>
                  <a:cubicBezTo>
                    <a:pt x="16110" y="4073"/>
                    <a:pt x="16300" y="4120"/>
                    <a:pt x="16396" y="4275"/>
                  </a:cubicBezTo>
                  <a:cubicBezTo>
                    <a:pt x="16800" y="4942"/>
                    <a:pt x="17122" y="5680"/>
                    <a:pt x="17336" y="6466"/>
                  </a:cubicBezTo>
                  <a:cubicBezTo>
                    <a:pt x="17550" y="7216"/>
                    <a:pt x="17658" y="8014"/>
                    <a:pt x="17658" y="8835"/>
                  </a:cubicBezTo>
                  <a:cubicBezTo>
                    <a:pt x="17658" y="9002"/>
                    <a:pt x="17515" y="9145"/>
                    <a:pt x="17348" y="9145"/>
                  </a:cubicBezTo>
                  <a:cubicBezTo>
                    <a:pt x="17169" y="9145"/>
                    <a:pt x="17027" y="9002"/>
                    <a:pt x="17027" y="8835"/>
                  </a:cubicBezTo>
                  <a:cubicBezTo>
                    <a:pt x="17027" y="8061"/>
                    <a:pt x="16931" y="7323"/>
                    <a:pt x="16729" y="6632"/>
                  </a:cubicBezTo>
                  <a:cubicBezTo>
                    <a:pt x="16527" y="5906"/>
                    <a:pt x="16229" y="5227"/>
                    <a:pt x="15848" y="4596"/>
                  </a:cubicBezTo>
                  <a:lnTo>
                    <a:pt x="15848" y="4596"/>
                  </a:lnTo>
                  <a:close/>
                  <a:moveTo>
                    <a:pt x="10728" y="16812"/>
                  </a:moveTo>
                  <a:cubicBezTo>
                    <a:pt x="10907" y="16765"/>
                    <a:pt x="11073" y="16872"/>
                    <a:pt x="11109" y="17038"/>
                  </a:cubicBezTo>
                  <a:cubicBezTo>
                    <a:pt x="11157" y="17205"/>
                    <a:pt x="11050" y="17384"/>
                    <a:pt x="10883" y="17419"/>
                  </a:cubicBezTo>
                  <a:cubicBezTo>
                    <a:pt x="10550" y="17503"/>
                    <a:pt x="10204" y="17562"/>
                    <a:pt x="9859" y="17598"/>
                  </a:cubicBezTo>
                  <a:cubicBezTo>
                    <a:pt x="9526" y="17634"/>
                    <a:pt x="9180" y="17658"/>
                    <a:pt x="8835" y="17658"/>
                  </a:cubicBezTo>
                  <a:cubicBezTo>
                    <a:pt x="8656" y="17658"/>
                    <a:pt x="8514" y="17515"/>
                    <a:pt x="8514" y="17348"/>
                  </a:cubicBezTo>
                  <a:cubicBezTo>
                    <a:pt x="8514" y="17169"/>
                    <a:pt x="8656" y="17027"/>
                    <a:pt x="8835" y="17027"/>
                  </a:cubicBezTo>
                  <a:cubicBezTo>
                    <a:pt x="9157" y="17027"/>
                    <a:pt x="9478" y="17003"/>
                    <a:pt x="9788" y="16967"/>
                  </a:cubicBezTo>
                  <a:cubicBezTo>
                    <a:pt x="10109" y="16931"/>
                    <a:pt x="10419" y="16884"/>
                    <a:pt x="10728" y="16800"/>
                  </a:cubicBezTo>
                  <a:lnTo>
                    <a:pt x="10728" y="16800"/>
                  </a:lnTo>
                  <a:close/>
                  <a:moveTo>
                    <a:pt x="1953" y="13300"/>
                  </a:moveTo>
                  <a:cubicBezTo>
                    <a:pt x="2049" y="13443"/>
                    <a:pt x="2013" y="13645"/>
                    <a:pt x="1858" y="13729"/>
                  </a:cubicBezTo>
                  <a:cubicBezTo>
                    <a:pt x="1715" y="13824"/>
                    <a:pt x="1525" y="13788"/>
                    <a:pt x="1429" y="13645"/>
                  </a:cubicBezTo>
                  <a:cubicBezTo>
                    <a:pt x="965" y="12943"/>
                    <a:pt x="608" y="12157"/>
                    <a:pt x="370" y="11335"/>
                  </a:cubicBezTo>
                  <a:cubicBezTo>
                    <a:pt x="132" y="10538"/>
                    <a:pt x="1" y="9704"/>
                    <a:pt x="1" y="8823"/>
                  </a:cubicBezTo>
                  <a:cubicBezTo>
                    <a:pt x="1" y="8656"/>
                    <a:pt x="144" y="8514"/>
                    <a:pt x="322" y="8514"/>
                  </a:cubicBezTo>
                  <a:cubicBezTo>
                    <a:pt x="489" y="8514"/>
                    <a:pt x="632" y="8656"/>
                    <a:pt x="632" y="8823"/>
                  </a:cubicBezTo>
                  <a:cubicBezTo>
                    <a:pt x="632" y="9645"/>
                    <a:pt x="751" y="10419"/>
                    <a:pt x="965" y="11157"/>
                  </a:cubicBezTo>
                  <a:cubicBezTo>
                    <a:pt x="1191" y="11931"/>
                    <a:pt x="1525" y="12645"/>
                    <a:pt x="1953" y="1330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9"/>
            <p:cNvSpPr/>
            <p:nvPr/>
          </p:nvSpPr>
          <p:spPr>
            <a:xfrm>
              <a:off x="549517" y="1978771"/>
              <a:ext cx="362543" cy="704401"/>
            </a:xfrm>
            <a:custGeom>
              <a:rect b="b" l="l" r="r" t="t"/>
              <a:pathLst>
                <a:path extrusionOk="0" h="11800" w="6073">
                  <a:moveTo>
                    <a:pt x="5798" y="4608"/>
                  </a:moveTo>
                  <a:lnTo>
                    <a:pt x="1584" y="357"/>
                  </a:lnTo>
                  <a:cubicBezTo>
                    <a:pt x="1310" y="83"/>
                    <a:pt x="929" y="0"/>
                    <a:pt x="572" y="143"/>
                  </a:cubicBezTo>
                  <a:cubicBezTo>
                    <a:pt x="214" y="298"/>
                    <a:pt x="0" y="619"/>
                    <a:pt x="0" y="1000"/>
                  </a:cubicBezTo>
                  <a:lnTo>
                    <a:pt x="0" y="10870"/>
                  </a:lnTo>
                  <a:cubicBezTo>
                    <a:pt x="0" y="11382"/>
                    <a:pt x="417" y="11799"/>
                    <a:pt x="929" y="11799"/>
                  </a:cubicBezTo>
                  <a:lnTo>
                    <a:pt x="5144" y="11799"/>
                  </a:lnTo>
                  <a:cubicBezTo>
                    <a:pt x="5656" y="11799"/>
                    <a:pt x="6072" y="11382"/>
                    <a:pt x="6072" y="10870"/>
                  </a:cubicBezTo>
                  <a:lnTo>
                    <a:pt x="6072" y="5263"/>
                  </a:lnTo>
                  <a:cubicBezTo>
                    <a:pt x="6072" y="5013"/>
                    <a:pt x="5977" y="4786"/>
                    <a:pt x="5798" y="460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
            <p:cNvSpPr/>
            <p:nvPr/>
          </p:nvSpPr>
          <p:spPr>
            <a:xfrm>
              <a:off x="549517" y="1978771"/>
              <a:ext cx="362543" cy="704401"/>
            </a:xfrm>
            <a:custGeom>
              <a:rect b="b" l="l" r="r" t="t"/>
              <a:pathLst>
                <a:path extrusionOk="0" h="11800" w="6073">
                  <a:moveTo>
                    <a:pt x="6072" y="9751"/>
                  </a:moveTo>
                  <a:lnTo>
                    <a:pt x="2310" y="9751"/>
                  </a:lnTo>
                  <a:cubicBezTo>
                    <a:pt x="1798" y="9751"/>
                    <a:pt x="1393" y="9334"/>
                    <a:pt x="1393" y="8823"/>
                  </a:cubicBezTo>
                  <a:lnTo>
                    <a:pt x="1393" y="1000"/>
                  </a:lnTo>
                  <a:cubicBezTo>
                    <a:pt x="1393" y="762"/>
                    <a:pt x="1476" y="548"/>
                    <a:pt x="1619" y="381"/>
                  </a:cubicBezTo>
                  <a:lnTo>
                    <a:pt x="1584" y="357"/>
                  </a:lnTo>
                  <a:cubicBezTo>
                    <a:pt x="1310" y="83"/>
                    <a:pt x="929" y="0"/>
                    <a:pt x="572" y="143"/>
                  </a:cubicBezTo>
                  <a:cubicBezTo>
                    <a:pt x="214" y="298"/>
                    <a:pt x="0" y="619"/>
                    <a:pt x="0" y="1000"/>
                  </a:cubicBezTo>
                  <a:lnTo>
                    <a:pt x="0" y="10870"/>
                  </a:lnTo>
                  <a:cubicBezTo>
                    <a:pt x="0" y="11382"/>
                    <a:pt x="417" y="11799"/>
                    <a:pt x="929" y="11799"/>
                  </a:cubicBezTo>
                  <a:lnTo>
                    <a:pt x="5144" y="11799"/>
                  </a:lnTo>
                  <a:cubicBezTo>
                    <a:pt x="5656" y="11799"/>
                    <a:pt x="6072" y="11382"/>
                    <a:pt x="6072" y="10870"/>
                  </a:cubicBezTo>
                  <a:lnTo>
                    <a:pt x="6072" y="9751"/>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774098" y="2301428"/>
              <a:ext cx="76114" cy="206903"/>
            </a:xfrm>
            <a:custGeom>
              <a:rect b="b" l="l" r="r" t="t"/>
              <a:pathLst>
                <a:path extrusionOk="0" h="3466" w="1275">
                  <a:moveTo>
                    <a:pt x="643" y="0"/>
                  </a:moveTo>
                  <a:cubicBezTo>
                    <a:pt x="286" y="0"/>
                    <a:pt x="0" y="286"/>
                    <a:pt x="0" y="631"/>
                  </a:cubicBezTo>
                  <a:lnTo>
                    <a:pt x="0" y="2834"/>
                  </a:lnTo>
                  <a:cubicBezTo>
                    <a:pt x="0" y="3179"/>
                    <a:pt x="286" y="3465"/>
                    <a:pt x="643" y="3465"/>
                  </a:cubicBezTo>
                  <a:cubicBezTo>
                    <a:pt x="989" y="3465"/>
                    <a:pt x="1274" y="3179"/>
                    <a:pt x="1274" y="2834"/>
                  </a:cubicBezTo>
                  <a:lnTo>
                    <a:pt x="1274" y="631"/>
                  </a:lnTo>
                  <a:cubicBezTo>
                    <a:pt x="1274" y="286"/>
                    <a:pt x="989" y="0"/>
                    <a:pt x="643" y="0"/>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9"/>
            <p:cNvSpPr/>
            <p:nvPr/>
          </p:nvSpPr>
          <p:spPr>
            <a:xfrm>
              <a:off x="-154911" y="2320591"/>
              <a:ext cx="704490" cy="362587"/>
            </a:xfrm>
            <a:custGeom>
              <a:rect b="b" l="l" r="r" t="t"/>
              <a:pathLst>
                <a:path extrusionOk="0" h="6074" w="11801">
                  <a:moveTo>
                    <a:pt x="4609" y="263"/>
                  </a:moveTo>
                  <a:lnTo>
                    <a:pt x="358" y="4478"/>
                  </a:lnTo>
                  <a:cubicBezTo>
                    <a:pt x="84" y="4751"/>
                    <a:pt x="1" y="5132"/>
                    <a:pt x="144" y="5490"/>
                  </a:cubicBezTo>
                  <a:cubicBezTo>
                    <a:pt x="299" y="5847"/>
                    <a:pt x="620" y="6073"/>
                    <a:pt x="1001" y="6073"/>
                  </a:cubicBezTo>
                  <a:lnTo>
                    <a:pt x="10871" y="6073"/>
                  </a:lnTo>
                  <a:cubicBezTo>
                    <a:pt x="11383" y="6073"/>
                    <a:pt x="11800" y="5656"/>
                    <a:pt x="11800" y="5144"/>
                  </a:cubicBezTo>
                  <a:lnTo>
                    <a:pt x="11800" y="930"/>
                  </a:lnTo>
                  <a:cubicBezTo>
                    <a:pt x="11800" y="418"/>
                    <a:pt x="11383" y="1"/>
                    <a:pt x="10871" y="1"/>
                  </a:cubicBezTo>
                  <a:lnTo>
                    <a:pt x="5264" y="1"/>
                  </a:lnTo>
                  <a:cubicBezTo>
                    <a:pt x="5002" y="1"/>
                    <a:pt x="4787" y="84"/>
                    <a:pt x="4609" y="26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154911" y="2320591"/>
              <a:ext cx="703774" cy="362587"/>
            </a:xfrm>
            <a:custGeom>
              <a:rect b="b" l="l" r="r" t="t"/>
              <a:pathLst>
                <a:path extrusionOk="0" h="6074" w="11789">
                  <a:moveTo>
                    <a:pt x="9752" y="1"/>
                  </a:moveTo>
                  <a:lnTo>
                    <a:pt x="9752" y="3751"/>
                  </a:lnTo>
                  <a:cubicBezTo>
                    <a:pt x="9752" y="4263"/>
                    <a:pt x="9335" y="4680"/>
                    <a:pt x="8824" y="4680"/>
                  </a:cubicBezTo>
                  <a:lnTo>
                    <a:pt x="1001" y="4680"/>
                  </a:lnTo>
                  <a:cubicBezTo>
                    <a:pt x="763" y="4680"/>
                    <a:pt x="549" y="4597"/>
                    <a:pt x="394" y="4442"/>
                  </a:cubicBezTo>
                  <a:lnTo>
                    <a:pt x="346" y="4478"/>
                  </a:lnTo>
                  <a:cubicBezTo>
                    <a:pt x="84" y="4751"/>
                    <a:pt x="1" y="5132"/>
                    <a:pt x="144" y="5490"/>
                  </a:cubicBezTo>
                  <a:cubicBezTo>
                    <a:pt x="299" y="5847"/>
                    <a:pt x="620" y="6073"/>
                    <a:pt x="1001" y="6073"/>
                  </a:cubicBezTo>
                  <a:lnTo>
                    <a:pt x="10871" y="6073"/>
                  </a:lnTo>
                  <a:cubicBezTo>
                    <a:pt x="11383" y="6073"/>
                    <a:pt x="11788" y="5656"/>
                    <a:pt x="11788" y="5144"/>
                  </a:cubicBezTo>
                  <a:lnTo>
                    <a:pt x="11788" y="930"/>
                  </a:lnTo>
                  <a:cubicBezTo>
                    <a:pt x="11788" y="418"/>
                    <a:pt x="11371" y="1"/>
                    <a:pt x="10871" y="1"/>
                  </a:cubicBezTo>
                  <a:lnTo>
                    <a:pt x="9752" y="1"/>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167812" y="2381720"/>
              <a:ext cx="206912" cy="76111"/>
            </a:xfrm>
            <a:custGeom>
              <a:rect b="b" l="l" r="r" t="t"/>
              <a:pathLst>
                <a:path extrusionOk="0" h="1275" w="3466">
                  <a:moveTo>
                    <a:pt x="0" y="644"/>
                  </a:moveTo>
                  <a:lnTo>
                    <a:pt x="0" y="644"/>
                  </a:lnTo>
                  <a:cubicBezTo>
                    <a:pt x="0" y="287"/>
                    <a:pt x="286" y="1"/>
                    <a:pt x="631" y="1"/>
                  </a:cubicBezTo>
                  <a:lnTo>
                    <a:pt x="2834" y="1"/>
                  </a:lnTo>
                  <a:cubicBezTo>
                    <a:pt x="3179" y="1"/>
                    <a:pt x="3465" y="287"/>
                    <a:pt x="3465" y="644"/>
                  </a:cubicBezTo>
                  <a:lnTo>
                    <a:pt x="3465" y="644"/>
                  </a:lnTo>
                  <a:cubicBezTo>
                    <a:pt x="3465" y="989"/>
                    <a:pt x="3179" y="1275"/>
                    <a:pt x="2834" y="1275"/>
                  </a:cubicBezTo>
                  <a:lnTo>
                    <a:pt x="631" y="1275"/>
                  </a:lnTo>
                  <a:cubicBezTo>
                    <a:pt x="286" y="1275"/>
                    <a:pt x="0" y="989"/>
                    <a:pt x="0" y="644"/>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186975" y="2682408"/>
              <a:ext cx="362603" cy="704401"/>
            </a:xfrm>
            <a:custGeom>
              <a:rect b="b" l="l" r="r" t="t"/>
              <a:pathLst>
                <a:path extrusionOk="0" h="11800" w="6074">
                  <a:moveTo>
                    <a:pt x="263" y="7192"/>
                  </a:moveTo>
                  <a:lnTo>
                    <a:pt x="4478" y="11454"/>
                  </a:lnTo>
                  <a:cubicBezTo>
                    <a:pt x="4751" y="11728"/>
                    <a:pt x="5144" y="11799"/>
                    <a:pt x="5490" y="11656"/>
                  </a:cubicBezTo>
                  <a:cubicBezTo>
                    <a:pt x="5847" y="11513"/>
                    <a:pt x="6073" y="11180"/>
                    <a:pt x="6073" y="10799"/>
                  </a:cubicBezTo>
                  <a:lnTo>
                    <a:pt x="6073" y="929"/>
                  </a:lnTo>
                  <a:cubicBezTo>
                    <a:pt x="6073" y="417"/>
                    <a:pt x="5656" y="0"/>
                    <a:pt x="5144" y="0"/>
                  </a:cubicBezTo>
                  <a:lnTo>
                    <a:pt x="930" y="0"/>
                  </a:lnTo>
                  <a:cubicBezTo>
                    <a:pt x="418" y="0"/>
                    <a:pt x="1" y="417"/>
                    <a:pt x="1" y="929"/>
                  </a:cubicBezTo>
                  <a:lnTo>
                    <a:pt x="1" y="6537"/>
                  </a:lnTo>
                  <a:cubicBezTo>
                    <a:pt x="1" y="6799"/>
                    <a:pt x="84" y="7013"/>
                    <a:pt x="263" y="719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186975" y="2683125"/>
              <a:ext cx="362603" cy="703685"/>
            </a:xfrm>
            <a:custGeom>
              <a:rect b="b" l="l" r="r" t="t"/>
              <a:pathLst>
                <a:path extrusionOk="0" h="11788" w="6074">
                  <a:moveTo>
                    <a:pt x="1" y="2036"/>
                  </a:moveTo>
                  <a:lnTo>
                    <a:pt x="3751" y="2036"/>
                  </a:lnTo>
                  <a:cubicBezTo>
                    <a:pt x="4263" y="2036"/>
                    <a:pt x="4680" y="2453"/>
                    <a:pt x="4680" y="2965"/>
                  </a:cubicBezTo>
                  <a:lnTo>
                    <a:pt x="4680" y="10787"/>
                  </a:lnTo>
                  <a:cubicBezTo>
                    <a:pt x="4680" y="11025"/>
                    <a:pt x="4597" y="11240"/>
                    <a:pt x="4442" y="11406"/>
                  </a:cubicBezTo>
                  <a:lnTo>
                    <a:pt x="4478" y="11442"/>
                  </a:lnTo>
                  <a:cubicBezTo>
                    <a:pt x="4751" y="11716"/>
                    <a:pt x="5144" y="11787"/>
                    <a:pt x="5490" y="11644"/>
                  </a:cubicBezTo>
                  <a:cubicBezTo>
                    <a:pt x="5847" y="11501"/>
                    <a:pt x="6073" y="11168"/>
                    <a:pt x="6073" y="10787"/>
                  </a:cubicBezTo>
                  <a:lnTo>
                    <a:pt x="6073" y="929"/>
                  </a:lnTo>
                  <a:cubicBezTo>
                    <a:pt x="6073" y="417"/>
                    <a:pt x="5656" y="0"/>
                    <a:pt x="5144" y="0"/>
                  </a:cubicBezTo>
                  <a:lnTo>
                    <a:pt x="930" y="0"/>
                  </a:lnTo>
                  <a:cubicBezTo>
                    <a:pt x="418" y="0"/>
                    <a:pt x="1" y="417"/>
                    <a:pt x="1" y="929"/>
                  </a:cubicBezTo>
                  <a:lnTo>
                    <a:pt x="1" y="2048"/>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248105" y="2857258"/>
              <a:ext cx="76114" cy="207560"/>
            </a:xfrm>
            <a:custGeom>
              <a:rect b="b" l="l" r="r" t="t"/>
              <a:pathLst>
                <a:path extrusionOk="0" h="3477" w="1275">
                  <a:moveTo>
                    <a:pt x="644" y="3477"/>
                  </a:moveTo>
                  <a:lnTo>
                    <a:pt x="644" y="3477"/>
                  </a:lnTo>
                  <a:cubicBezTo>
                    <a:pt x="287" y="3477"/>
                    <a:pt x="1" y="3191"/>
                    <a:pt x="1" y="2834"/>
                  </a:cubicBezTo>
                  <a:lnTo>
                    <a:pt x="1" y="631"/>
                  </a:lnTo>
                  <a:cubicBezTo>
                    <a:pt x="1" y="286"/>
                    <a:pt x="287" y="0"/>
                    <a:pt x="644" y="0"/>
                  </a:cubicBezTo>
                  <a:lnTo>
                    <a:pt x="644" y="0"/>
                  </a:lnTo>
                  <a:cubicBezTo>
                    <a:pt x="989" y="0"/>
                    <a:pt x="1275" y="286"/>
                    <a:pt x="1275" y="631"/>
                  </a:cubicBezTo>
                  <a:lnTo>
                    <a:pt x="1275" y="2834"/>
                  </a:lnTo>
                  <a:cubicBezTo>
                    <a:pt x="1275" y="3191"/>
                    <a:pt x="989" y="3477"/>
                    <a:pt x="644" y="3477"/>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549517" y="2683125"/>
              <a:ext cx="703714" cy="362528"/>
            </a:xfrm>
            <a:custGeom>
              <a:rect b="b" l="l" r="r" t="t"/>
              <a:pathLst>
                <a:path extrusionOk="0" h="6073" w="11788">
                  <a:moveTo>
                    <a:pt x="7180" y="5798"/>
                  </a:moveTo>
                  <a:lnTo>
                    <a:pt x="11442" y="1584"/>
                  </a:lnTo>
                  <a:cubicBezTo>
                    <a:pt x="11704" y="1310"/>
                    <a:pt x="11787" y="929"/>
                    <a:pt x="11644" y="572"/>
                  </a:cubicBezTo>
                  <a:cubicBezTo>
                    <a:pt x="11502" y="214"/>
                    <a:pt x="11168" y="0"/>
                    <a:pt x="10787" y="0"/>
                  </a:cubicBezTo>
                  <a:lnTo>
                    <a:pt x="929" y="0"/>
                  </a:lnTo>
                  <a:cubicBezTo>
                    <a:pt x="417" y="0"/>
                    <a:pt x="0" y="417"/>
                    <a:pt x="0" y="929"/>
                  </a:cubicBezTo>
                  <a:lnTo>
                    <a:pt x="0" y="5144"/>
                  </a:lnTo>
                  <a:cubicBezTo>
                    <a:pt x="0" y="5656"/>
                    <a:pt x="417" y="6072"/>
                    <a:pt x="929" y="6072"/>
                  </a:cubicBezTo>
                  <a:lnTo>
                    <a:pt x="6525" y="6072"/>
                  </a:lnTo>
                  <a:cubicBezTo>
                    <a:pt x="6787" y="6072"/>
                    <a:pt x="7001" y="5977"/>
                    <a:pt x="7180" y="5798"/>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549517" y="2683125"/>
              <a:ext cx="703714" cy="362528"/>
            </a:xfrm>
            <a:custGeom>
              <a:rect b="b" l="l" r="r" t="t"/>
              <a:pathLst>
                <a:path extrusionOk="0" h="6073" w="11788">
                  <a:moveTo>
                    <a:pt x="2048" y="6072"/>
                  </a:moveTo>
                  <a:lnTo>
                    <a:pt x="2048" y="2310"/>
                  </a:lnTo>
                  <a:cubicBezTo>
                    <a:pt x="2048" y="1798"/>
                    <a:pt x="2465" y="1381"/>
                    <a:pt x="2965" y="1381"/>
                  </a:cubicBezTo>
                  <a:lnTo>
                    <a:pt x="10787" y="1381"/>
                  </a:lnTo>
                  <a:cubicBezTo>
                    <a:pt x="11025" y="1381"/>
                    <a:pt x="11240" y="1465"/>
                    <a:pt x="11406" y="1619"/>
                  </a:cubicBezTo>
                  <a:lnTo>
                    <a:pt x="11442" y="1584"/>
                  </a:lnTo>
                  <a:cubicBezTo>
                    <a:pt x="11716" y="1310"/>
                    <a:pt x="11787" y="929"/>
                    <a:pt x="11644" y="572"/>
                  </a:cubicBezTo>
                  <a:cubicBezTo>
                    <a:pt x="11502" y="214"/>
                    <a:pt x="11168" y="0"/>
                    <a:pt x="10787" y="0"/>
                  </a:cubicBezTo>
                  <a:lnTo>
                    <a:pt x="929" y="0"/>
                  </a:lnTo>
                  <a:cubicBezTo>
                    <a:pt x="417" y="0"/>
                    <a:pt x="0" y="417"/>
                    <a:pt x="0" y="929"/>
                  </a:cubicBezTo>
                  <a:lnTo>
                    <a:pt x="0" y="5144"/>
                  </a:lnTo>
                  <a:cubicBezTo>
                    <a:pt x="0" y="5656"/>
                    <a:pt x="417" y="6072"/>
                    <a:pt x="929" y="6072"/>
                  </a:cubicBezTo>
                  <a:lnTo>
                    <a:pt x="2048" y="6072"/>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723653" y="2907701"/>
              <a:ext cx="207568" cy="76111"/>
            </a:xfrm>
            <a:custGeom>
              <a:rect b="b" l="l" r="r" t="t"/>
              <a:pathLst>
                <a:path extrusionOk="0" h="1275" w="3477">
                  <a:moveTo>
                    <a:pt x="3477" y="643"/>
                  </a:moveTo>
                  <a:lnTo>
                    <a:pt x="3477" y="643"/>
                  </a:lnTo>
                  <a:cubicBezTo>
                    <a:pt x="3477" y="989"/>
                    <a:pt x="3191" y="1274"/>
                    <a:pt x="2834" y="1274"/>
                  </a:cubicBezTo>
                  <a:lnTo>
                    <a:pt x="643" y="1274"/>
                  </a:lnTo>
                  <a:cubicBezTo>
                    <a:pt x="286" y="1274"/>
                    <a:pt x="0" y="989"/>
                    <a:pt x="0" y="643"/>
                  </a:cubicBezTo>
                  <a:lnTo>
                    <a:pt x="0" y="643"/>
                  </a:lnTo>
                  <a:cubicBezTo>
                    <a:pt x="0" y="286"/>
                    <a:pt x="286" y="0"/>
                    <a:pt x="643" y="0"/>
                  </a:cubicBezTo>
                  <a:lnTo>
                    <a:pt x="2834" y="0"/>
                  </a:lnTo>
                  <a:cubicBezTo>
                    <a:pt x="3191" y="0"/>
                    <a:pt x="3477" y="286"/>
                    <a:pt x="3477" y="643"/>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428689" y="2563673"/>
              <a:ext cx="240999" cy="239616"/>
            </a:xfrm>
            <a:custGeom>
              <a:rect b="b" l="l" r="r" t="t"/>
              <a:pathLst>
                <a:path extrusionOk="0" h="4014" w="4037">
                  <a:moveTo>
                    <a:pt x="2011" y="1"/>
                  </a:moveTo>
                  <a:cubicBezTo>
                    <a:pt x="2003" y="1"/>
                    <a:pt x="1996" y="1"/>
                    <a:pt x="1988" y="1"/>
                  </a:cubicBezTo>
                  <a:cubicBezTo>
                    <a:pt x="881" y="13"/>
                    <a:pt x="0" y="930"/>
                    <a:pt x="12" y="2037"/>
                  </a:cubicBezTo>
                  <a:cubicBezTo>
                    <a:pt x="24" y="3130"/>
                    <a:pt x="917" y="4014"/>
                    <a:pt x="2005" y="4014"/>
                  </a:cubicBezTo>
                  <a:cubicBezTo>
                    <a:pt x="2019" y="4014"/>
                    <a:pt x="2033" y="4014"/>
                    <a:pt x="2048" y="4013"/>
                  </a:cubicBezTo>
                  <a:cubicBezTo>
                    <a:pt x="3155" y="4001"/>
                    <a:pt x="4036" y="3096"/>
                    <a:pt x="4024" y="1989"/>
                  </a:cubicBezTo>
                  <a:cubicBezTo>
                    <a:pt x="4012" y="877"/>
                    <a:pt x="3120" y="1"/>
                    <a:pt x="201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476984" y="2599968"/>
              <a:ext cx="93188" cy="93124"/>
            </a:xfrm>
            <a:custGeom>
              <a:rect b="b" l="l" r="r" t="t"/>
              <a:pathLst>
                <a:path extrusionOk="0" h="1560" w="1561">
                  <a:moveTo>
                    <a:pt x="786" y="1560"/>
                  </a:moveTo>
                  <a:cubicBezTo>
                    <a:pt x="1215" y="1560"/>
                    <a:pt x="1560" y="1203"/>
                    <a:pt x="1560" y="774"/>
                  </a:cubicBezTo>
                  <a:cubicBezTo>
                    <a:pt x="1560" y="345"/>
                    <a:pt x="1215" y="0"/>
                    <a:pt x="786" y="0"/>
                  </a:cubicBezTo>
                  <a:cubicBezTo>
                    <a:pt x="346" y="0"/>
                    <a:pt x="1" y="345"/>
                    <a:pt x="1" y="774"/>
                  </a:cubicBezTo>
                  <a:cubicBezTo>
                    <a:pt x="1" y="1214"/>
                    <a:pt x="346" y="1560"/>
                    <a:pt x="786" y="156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6" name="Shape 166"/>
        <p:cNvGrpSpPr/>
        <p:nvPr/>
      </p:nvGrpSpPr>
      <p:grpSpPr>
        <a:xfrm>
          <a:off x="0" y="0"/>
          <a:ext cx="0" cy="0"/>
          <a:chOff x="0" y="0"/>
          <a:chExt cx="0" cy="0"/>
        </a:xfrm>
      </p:grpSpPr>
      <p:sp>
        <p:nvSpPr>
          <p:cNvPr id="167" name="Google Shape;167;p10"/>
          <p:cNvSpPr/>
          <p:nvPr>
            <p:ph idx="2" type="pic"/>
          </p:nvPr>
        </p:nvSpPr>
        <p:spPr>
          <a:xfrm>
            <a:off x="0" y="0"/>
            <a:ext cx="9144000" cy="5143500"/>
          </a:xfrm>
          <a:prstGeom prst="rect">
            <a:avLst/>
          </a:prstGeom>
          <a:noFill/>
          <a:ln>
            <a:noFill/>
          </a:ln>
        </p:spPr>
      </p:sp>
      <p:sp>
        <p:nvSpPr>
          <p:cNvPr id="168" name="Google Shape;168;p10"/>
          <p:cNvSpPr txBox="1"/>
          <p:nvPr>
            <p:ph type="title"/>
          </p:nvPr>
        </p:nvSpPr>
        <p:spPr>
          <a:xfrm>
            <a:off x="720000" y="4014450"/>
            <a:ext cx="7704000" cy="5727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1pPr>
            <a:lvl2pPr lvl="1"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2pPr>
            <a:lvl3pPr lvl="2"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3pPr>
            <a:lvl4pPr lvl="3"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4pPr>
            <a:lvl5pPr lvl="4"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5pPr>
            <a:lvl6pPr lvl="5"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6pPr>
            <a:lvl7pPr lvl="6"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7pPr>
            <a:lvl8pPr lvl="7"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8pPr>
            <a:lvl9pPr lvl="8" rtl="0">
              <a:spcBef>
                <a:spcPts val="0"/>
              </a:spcBef>
              <a:spcAft>
                <a:spcPts val="0"/>
              </a:spcAft>
              <a:buClr>
                <a:schemeClr val="dk1"/>
              </a:buClr>
              <a:buSzPts val="3000"/>
              <a:buFont typeface="Nunito ExtraBold"/>
              <a:buNone/>
              <a:defRPr sz="3000">
                <a:solidFill>
                  <a:schemeClr val="dk1"/>
                </a:solidFill>
                <a:latin typeface="Nunito ExtraBold"/>
                <a:ea typeface="Nunito ExtraBold"/>
                <a:cs typeface="Nunito ExtraBold"/>
                <a:sym typeface="Nunito ExtraBold"/>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indent="-304800" lvl="1" marL="9144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indent="-304800" lvl="2" marL="13716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indent="-304800" lvl="3" marL="1828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indent="-304800" lvl="4" marL="22860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indent="-304800" lvl="5" marL="27432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indent="-304800" lvl="6" marL="32004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indent="-304800" lvl="7" marL="36576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indent="-304800" lvl="8" marL="411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oi.org/10.3389/fnins.2020.0072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5"/>
          <p:cNvSpPr/>
          <p:nvPr/>
        </p:nvSpPr>
        <p:spPr>
          <a:xfrm>
            <a:off x="-648774" y="751950"/>
            <a:ext cx="3639600" cy="36396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txBox="1"/>
          <p:nvPr>
            <p:ph type="ctrTitle"/>
          </p:nvPr>
        </p:nvSpPr>
        <p:spPr>
          <a:xfrm>
            <a:off x="4208450" y="1408900"/>
            <a:ext cx="4222500" cy="1581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100"/>
              <a:t>Infrared Waves for Switch Activated Toys</a:t>
            </a:r>
            <a:endParaRPr sz="4100"/>
          </a:p>
        </p:txBody>
      </p:sp>
      <p:sp>
        <p:nvSpPr>
          <p:cNvPr id="426" name="Google Shape;426;p25"/>
          <p:cNvSpPr txBox="1"/>
          <p:nvPr>
            <p:ph idx="1" type="subTitle"/>
          </p:nvPr>
        </p:nvSpPr>
        <p:spPr>
          <a:xfrm>
            <a:off x="4881950" y="3406800"/>
            <a:ext cx="3563400" cy="1234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000">
                <a:latin typeface="Nunito"/>
                <a:ea typeface="Nunito"/>
                <a:cs typeface="Nunito"/>
                <a:sym typeface="Nunito"/>
              </a:rPr>
              <a:t>Chloe Chen, Kimi Hiji, Maymon Naing, Inika Shakya, &amp; Sabrina Sanchez</a:t>
            </a:r>
            <a:endParaRPr sz="2000">
              <a:latin typeface="Nunito"/>
              <a:ea typeface="Nunito"/>
              <a:cs typeface="Nunito"/>
              <a:sym typeface="Nunito"/>
            </a:endParaRPr>
          </a:p>
        </p:txBody>
      </p:sp>
      <p:grpSp>
        <p:nvGrpSpPr>
          <p:cNvPr id="427" name="Google Shape;427;p25"/>
          <p:cNvGrpSpPr/>
          <p:nvPr/>
        </p:nvGrpSpPr>
        <p:grpSpPr>
          <a:xfrm>
            <a:off x="2332331" y="1852090"/>
            <a:ext cx="1452896" cy="1999419"/>
            <a:chOff x="9587042" y="3576474"/>
            <a:chExt cx="604769" cy="832259"/>
          </a:xfrm>
        </p:grpSpPr>
        <p:sp>
          <p:nvSpPr>
            <p:cNvPr id="428" name="Google Shape;428;p25"/>
            <p:cNvSpPr/>
            <p:nvPr/>
          </p:nvSpPr>
          <p:spPr>
            <a:xfrm>
              <a:off x="9745250" y="3754275"/>
              <a:ext cx="303204" cy="189076"/>
            </a:xfrm>
            <a:custGeom>
              <a:rect b="b" l="l" r="r" t="t"/>
              <a:pathLst>
                <a:path extrusionOk="0" h="5621" w="4942">
                  <a:moveTo>
                    <a:pt x="667" y="1"/>
                  </a:moveTo>
                  <a:cubicBezTo>
                    <a:pt x="298" y="1"/>
                    <a:pt x="0" y="298"/>
                    <a:pt x="0" y="667"/>
                  </a:cubicBezTo>
                  <a:lnTo>
                    <a:pt x="0" y="4954"/>
                  </a:lnTo>
                  <a:cubicBezTo>
                    <a:pt x="0" y="5323"/>
                    <a:pt x="298" y="5620"/>
                    <a:pt x="667" y="5620"/>
                  </a:cubicBezTo>
                  <a:lnTo>
                    <a:pt x="4275" y="5620"/>
                  </a:lnTo>
                  <a:cubicBezTo>
                    <a:pt x="4644" y="5620"/>
                    <a:pt x="4942" y="5323"/>
                    <a:pt x="4942" y="4954"/>
                  </a:cubicBezTo>
                  <a:lnTo>
                    <a:pt x="4942" y="667"/>
                  </a:lnTo>
                  <a:cubicBezTo>
                    <a:pt x="4942" y="298"/>
                    <a:pt x="4644" y="1"/>
                    <a:pt x="42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p:nvPr/>
          </p:nvSpPr>
          <p:spPr>
            <a:xfrm>
              <a:off x="9745239" y="3754282"/>
              <a:ext cx="235126" cy="189076"/>
            </a:xfrm>
            <a:custGeom>
              <a:rect b="b" l="l" r="r" t="t"/>
              <a:pathLst>
                <a:path extrusionOk="0" h="5621" w="6990">
                  <a:moveTo>
                    <a:pt x="786" y="5620"/>
                  </a:moveTo>
                  <a:lnTo>
                    <a:pt x="6204" y="5620"/>
                  </a:lnTo>
                  <a:cubicBezTo>
                    <a:pt x="6632" y="5620"/>
                    <a:pt x="6990" y="5323"/>
                    <a:pt x="6990" y="4954"/>
                  </a:cubicBezTo>
                  <a:lnTo>
                    <a:pt x="6990" y="667"/>
                  </a:lnTo>
                  <a:cubicBezTo>
                    <a:pt x="6990" y="298"/>
                    <a:pt x="6632" y="1"/>
                    <a:pt x="6204" y="1"/>
                  </a:cubicBezTo>
                  <a:lnTo>
                    <a:pt x="786" y="1"/>
                  </a:lnTo>
                  <a:cubicBezTo>
                    <a:pt x="346" y="1"/>
                    <a:pt x="1" y="298"/>
                    <a:pt x="1" y="667"/>
                  </a:cubicBezTo>
                  <a:lnTo>
                    <a:pt x="1" y="4954"/>
                  </a:lnTo>
                  <a:cubicBezTo>
                    <a:pt x="1" y="5311"/>
                    <a:pt x="346" y="5620"/>
                    <a:pt x="786" y="5620"/>
                  </a:cubicBezTo>
                  <a:close/>
                </a:path>
              </a:pathLst>
            </a:custGeom>
            <a:solidFill>
              <a:srgbClr val="61A164">
                <a:alpha val="49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5"/>
            <p:cNvSpPr/>
            <p:nvPr/>
          </p:nvSpPr>
          <p:spPr>
            <a:xfrm>
              <a:off x="9735619" y="3928490"/>
              <a:ext cx="363285" cy="231931"/>
            </a:xfrm>
            <a:custGeom>
              <a:rect b="b" l="l" r="r" t="t"/>
              <a:pathLst>
                <a:path extrusionOk="0" h="6895" w="10800">
                  <a:moveTo>
                    <a:pt x="822" y="6895"/>
                  </a:moveTo>
                  <a:lnTo>
                    <a:pt x="2775" y="6895"/>
                  </a:lnTo>
                  <a:lnTo>
                    <a:pt x="2775" y="4859"/>
                  </a:lnTo>
                  <a:cubicBezTo>
                    <a:pt x="2775" y="3406"/>
                    <a:pt x="3954" y="2227"/>
                    <a:pt x="5394" y="2227"/>
                  </a:cubicBezTo>
                  <a:lnTo>
                    <a:pt x="5394" y="2227"/>
                  </a:lnTo>
                  <a:cubicBezTo>
                    <a:pt x="6847" y="2227"/>
                    <a:pt x="8026" y="3406"/>
                    <a:pt x="8026" y="4859"/>
                  </a:cubicBezTo>
                  <a:lnTo>
                    <a:pt x="8026" y="6895"/>
                  </a:lnTo>
                  <a:lnTo>
                    <a:pt x="9978" y="6895"/>
                  </a:lnTo>
                  <a:cubicBezTo>
                    <a:pt x="10431" y="6895"/>
                    <a:pt x="10800" y="6526"/>
                    <a:pt x="10800" y="6085"/>
                  </a:cubicBezTo>
                  <a:lnTo>
                    <a:pt x="10800" y="822"/>
                  </a:lnTo>
                  <a:cubicBezTo>
                    <a:pt x="10800" y="370"/>
                    <a:pt x="10431" y="1"/>
                    <a:pt x="9978" y="1"/>
                  </a:cubicBezTo>
                  <a:lnTo>
                    <a:pt x="810" y="1"/>
                  </a:lnTo>
                  <a:cubicBezTo>
                    <a:pt x="370" y="1"/>
                    <a:pt x="1" y="370"/>
                    <a:pt x="1" y="822"/>
                  </a:cubicBezTo>
                  <a:lnTo>
                    <a:pt x="1" y="6085"/>
                  </a:lnTo>
                  <a:cubicBezTo>
                    <a:pt x="1" y="6526"/>
                    <a:pt x="370" y="6895"/>
                    <a:pt x="822" y="689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p:nvPr/>
          </p:nvSpPr>
          <p:spPr>
            <a:xfrm>
              <a:off x="9669958" y="3928490"/>
              <a:ext cx="363285" cy="231931"/>
            </a:xfrm>
            <a:custGeom>
              <a:rect b="b" l="l" r="r" t="t"/>
              <a:pathLst>
                <a:path extrusionOk="0" h="6895" w="10800">
                  <a:moveTo>
                    <a:pt x="822" y="6895"/>
                  </a:moveTo>
                  <a:lnTo>
                    <a:pt x="2774" y="6895"/>
                  </a:lnTo>
                  <a:lnTo>
                    <a:pt x="2774" y="4859"/>
                  </a:lnTo>
                  <a:cubicBezTo>
                    <a:pt x="2774" y="3406"/>
                    <a:pt x="3953" y="2227"/>
                    <a:pt x="5394" y="2227"/>
                  </a:cubicBezTo>
                  <a:lnTo>
                    <a:pt x="5394" y="2227"/>
                  </a:lnTo>
                  <a:cubicBezTo>
                    <a:pt x="6846" y="2227"/>
                    <a:pt x="8025" y="3406"/>
                    <a:pt x="8025" y="4859"/>
                  </a:cubicBezTo>
                  <a:lnTo>
                    <a:pt x="8025" y="6895"/>
                  </a:lnTo>
                  <a:lnTo>
                    <a:pt x="9978" y="6895"/>
                  </a:lnTo>
                  <a:cubicBezTo>
                    <a:pt x="10430" y="6895"/>
                    <a:pt x="10799" y="6526"/>
                    <a:pt x="10799" y="6085"/>
                  </a:cubicBezTo>
                  <a:lnTo>
                    <a:pt x="10799" y="822"/>
                  </a:lnTo>
                  <a:cubicBezTo>
                    <a:pt x="10799" y="370"/>
                    <a:pt x="10430" y="1"/>
                    <a:pt x="9978" y="1"/>
                  </a:cubicBezTo>
                  <a:lnTo>
                    <a:pt x="822" y="1"/>
                  </a:lnTo>
                  <a:cubicBezTo>
                    <a:pt x="369" y="1"/>
                    <a:pt x="0" y="370"/>
                    <a:pt x="0" y="822"/>
                  </a:cubicBezTo>
                  <a:lnTo>
                    <a:pt x="0" y="6085"/>
                  </a:lnTo>
                  <a:cubicBezTo>
                    <a:pt x="0" y="6526"/>
                    <a:pt x="369" y="6895"/>
                    <a:pt x="822" y="689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a:off x="9826137" y="3576474"/>
              <a:ext cx="202296" cy="177841"/>
            </a:xfrm>
            <a:custGeom>
              <a:rect b="b" l="l" r="r" t="t"/>
              <a:pathLst>
                <a:path extrusionOk="0" h="5287" w="6014">
                  <a:moveTo>
                    <a:pt x="5132" y="5287"/>
                  </a:moveTo>
                  <a:lnTo>
                    <a:pt x="882" y="5287"/>
                  </a:lnTo>
                  <a:cubicBezTo>
                    <a:pt x="572" y="5287"/>
                    <a:pt x="310" y="5132"/>
                    <a:pt x="155" y="4870"/>
                  </a:cubicBezTo>
                  <a:cubicBezTo>
                    <a:pt x="1" y="4596"/>
                    <a:pt x="1" y="4287"/>
                    <a:pt x="167" y="4025"/>
                  </a:cubicBezTo>
                  <a:lnTo>
                    <a:pt x="1537" y="1691"/>
                  </a:lnTo>
                  <a:lnTo>
                    <a:pt x="1084" y="1691"/>
                  </a:lnTo>
                  <a:lnTo>
                    <a:pt x="1084" y="0"/>
                  </a:lnTo>
                  <a:lnTo>
                    <a:pt x="3013" y="0"/>
                  </a:lnTo>
                  <a:cubicBezTo>
                    <a:pt x="3322" y="0"/>
                    <a:pt x="3584" y="143"/>
                    <a:pt x="3739" y="405"/>
                  </a:cubicBezTo>
                  <a:lnTo>
                    <a:pt x="5858" y="4025"/>
                  </a:lnTo>
                  <a:cubicBezTo>
                    <a:pt x="6013" y="4287"/>
                    <a:pt x="6013" y="4596"/>
                    <a:pt x="5858" y="4870"/>
                  </a:cubicBezTo>
                  <a:cubicBezTo>
                    <a:pt x="5704" y="5132"/>
                    <a:pt x="5442" y="5287"/>
                    <a:pt x="5132" y="528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5"/>
            <p:cNvSpPr/>
            <p:nvPr/>
          </p:nvSpPr>
          <p:spPr>
            <a:xfrm>
              <a:off x="9761654" y="3576474"/>
              <a:ext cx="202296" cy="177841"/>
            </a:xfrm>
            <a:custGeom>
              <a:rect b="b" l="l" r="r" t="t"/>
              <a:pathLst>
                <a:path extrusionOk="0" h="5287" w="6014">
                  <a:moveTo>
                    <a:pt x="5132" y="5287"/>
                  </a:moveTo>
                  <a:lnTo>
                    <a:pt x="882" y="5287"/>
                  </a:lnTo>
                  <a:cubicBezTo>
                    <a:pt x="572" y="5287"/>
                    <a:pt x="310" y="5132"/>
                    <a:pt x="155" y="4870"/>
                  </a:cubicBezTo>
                  <a:cubicBezTo>
                    <a:pt x="1" y="4596"/>
                    <a:pt x="1" y="4287"/>
                    <a:pt x="155" y="4025"/>
                  </a:cubicBezTo>
                  <a:lnTo>
                    <a:pt x="2275" y="405"/>
                  </a:lnTo>
                  <a:cubicBezTo>
                    <a:pt x="2430" y="143"/>
                    <a:pt x="2692" y="0"/>
                    <a:pt x="3001" y="0"/>
                  </a:cubicBezTo>
                  <a:cubicBezTo>
                    <a:pt x="3311" y="0"/>
                    <a:pt x="3573" y="143"/>
                    <a:pt x="3727" y="405"/>
                  </a:cubicBezTo>
                  <a:lnTo>
                    <a:pt x="5847" y="4025"/>
                  </a:lnTo>
                  <a:cubicBezTo>
                    <a:pt x="6013" y="4287"/>
                    <a:pt x="6013" y="4596"/>
                    <a:pt x="5859" y="4870"/>
                  </a:cubicBezTo>
                  <a:cubicBezTo>
                    <a:pt x="5704" y="5132"/>
                    <a:pt x="5442" y="5287"/>
                    <a:pt x="5120" y="528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5"/>
            <p:cNvSpPr/>
            <p:nvPr/>
          </p:nvSpPr>
          <p:spPr>
            <a:xfrm>
              <a:off x="9663130" y="4126750"/>
              <a:ext cx="528681" cy="281983"/>
            </a:xfrm>
            <a:custGeom>
              <a:rect b="b" l="l" r="r" t="t"/>
              <a:pathLst>
                <a:path extrusionOk="0" h="8383" w="15717">
                  <a:moveTo>
                    <a:pt x="989" y="8382"/>
                  </a:moveTo>
                  <a:lnTo>
                    <a:pt x="4668" y="8382"/>
                  </a:lnTo>
                  <a:lnTo>
                    <a:pt x="4668" y="5894"/>
                  </a:lnTo>
                  <a:cubicBezTo>
                    <a:pt x="4668" y="4144"/>
                    <a:pt x="6097" y="2715"/>
                    <a:pt x="7859" y="2715"/>
                  </a:cubicBezTo>
                  <a:lnTo>
                    <a:pt x="7859" y="2715"/>
                  </a:lnTo>
                  <a:cubicBezTo>
                    <a:pt x="9609" y="2715"/>
                    <a:pt x="11038" y="4144"/>
                    <a:pt x="11038" y="5894"/>
                  </a:cubicBezTo>
                  <a:lnTo>
                    <a:pt x="11038" y="8382"/>
                  </a:lnTo>
                  <a:lnTo>
                    <a:pt x="14717" y="8382"/>
                  </a:lnTo>
                  <a:cubicBezTo>
                    <a:pt x="15265" y="8382"/>
                    <a:pt x="15717" y="7930"/>
                    <a:pt x="15717" y="7394"/>
                  </a:cubicBezTo>
                  <a:lnTo>
                    <a:pt x="15717" y="1001"/>
                  </a:lnTo>
                  <a:cubicBezTo>
                    <a:pt x="15717" y="453"/>
                    <a:pt x="15265" y="1"/>
                    <a:pt x="14717" y="1"/>
                  </a:cubicBezTo>
                  <a:lnTo>
                    <a:pt x="989" y="1"/>
                  </a:lnTo>
                  <a:cubicBezTo>
                    <a:pt x="441" y="1"/>
                    <a:pt x="1" y="453"/>
                    <a:pt x="1" y="1001"/>
                  </a:cubicBezTo>
                  <a:lnTo>
                    <a:pt x="1" y="7394"/>
                  </a:lnTo>
                  <a:cubicBezTo>
                    <a:pt x="1" y="7930"/>
                    <a:pt x="441" y="8382"/>
                    <a:pt x="989" y="838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5"/>
            <p:cNvSpPr/>
            <p:nvPr/>
          </p:nvSpPr>
          <p:spPr>
            <a:xfrm>
              <a:off x="9587042" y="4126750"/>
              <a:ext cx="528681" cy="281983"/>
            </a:xfrm>
            <a:custGeom>
              <a:rect b="b" l="l" r="r" t="t"/>
              <a:pathLst>
                <a:path extrusionOk="0" h="8383" w="15717">
                  <a:moveTo>
                    <a:pt x="1001" y="8382"/>
                  </a:moveTo>
                  <a:lnTo>
                    <a:pt x="4680" y="8382"/>
                  </a:lnTo>
                  <a:lnTo>
                    <a:pt x="4680" y="5894"/>
                  </a:lnTo>
                  <a:cubicBezTo>
                    <a:pt x="4680" y="4144"/>
                    <a:pt x="6108" y="2715"/>
                    <a:pt x="7859" y="2715"/>
                  </a:cubicBezTo>
                  <a:lnTo>
                    <a:pt x="7859" y="2715"/>
                  </a:lnTo>
                  <a:cubicBezTo>
                    <a:pt x="9621" y="2715"/>
                    <a:pt x="11050" y="4144"/>
                    <a:pt x="11050" y="5894"/>
                  </a:cubicBezTo>
                  <a:lnTo>
                    <a:pt x="11050" y="8382"/>
                  </a:lnTo>
                  <a:lnTo>
                    <a:pt x="14729" y="8382"/>
                  </a:lnTo>
                  <a:cubicBezTo>
                    <a:pt x="15276" y="8382"/>
                    <a:pt x="15717" y="7930"/>
                    <a:pt x="15717" y="7394"/>
                  </a:cubicBezTo>
                  <a:lnTo>
                    <a:pt x="15717" y="1001"/>
                  </a:lnTo>
                  <a:cubicBezTo>
                    <a:pt x="15717" y="453"/>
                    <a:pt x="15276" y="1"/>
                    <a:pt x="14729" y="1"/>
                  </a:cubicBezTo>
                  <a:lnTo>
                    <a:pt x="1001" y="1"/>
                  </a:lnTo>
                  <a:cubicBezTo>
                    <a:pt x="453" y="1"/>
                    <a:pt x="1" y="453"/>
                    <a:pt x="1" y="1001"/>
                  </a:cubicBezTo>
                  <a:lnTo>
                    <a:pt x="1" y="7394"/>
                  </a:lnTo>
                  <a:cubicBezTo>
                    <a:pt x="1" y="7930"/>
                    <a:pt x="453" y="8382"/>
                    <a:pt x="1001" y="838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5"/>
            <p:cNvSpPr/>
            <p:nvPr/>
          </p:nvSpPr>
          <p:spPr>
            <a:xfrm>
              <a:off x="9766464" y="3790341"/>
              <a:ext cx="42888" cy="116958"/>
            </a:xfrm>
            <a:custGeom>
              <a:rect b="b" l="l" r="r" t="t"/>
              <a:pathLst>
                <a:path extrusionOk="0" h="3477" w="1275">
                  <a:moveTo>
                    <a:pt x="644" y="0"/>
                  </a:moveTo>
                  <a:lnTo>
                    <a:pt x="644" y="0"/>
                  </a:lnTo>
                  <a:cubicBezTo>
                    <a:pt x="989" y="0"/>
                    <a:pt x="1275" y="286"/>
                    <a:pt x="1275" y="631"/>
                  </a:cubicBezTo>
                  <a:lnTo>
                    <a:pt x="1275" y="2834"/>
                  </a:lnTo>
                  <a:cubicBezTo>
                    <a:pt x="1275" y="3191"/>
                    <a:pt x="989" y="3477"/>
                    <a:pt x="644" y="3477"/>
                  </a:cubicBezTo>
                  <a:lnTo>
                    <a:pt x="644" y="3477"/>
                  </a:lnTo>
                  <a:cubicBezTo>
                    <a:pt x="286" y="3477"/>
                    <a:pt x="1" y="3191"/>
                    <a:pt x="1" y="2834"/>
                  </a:cubicBezTo>
                  <a:lnTo>
                    <a:pt x="1" y="631"/>
                  </a:lnTo>
                  <a:cubicBezTo>
                    <a:pt x="1" y="286"/>
                    <a:pt x="286" y="0"/>
                    <a:pt x="644" y="0"/>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5"/>
            <p:cNvSpPr/>
            <p:nvPr/>
          </p:nvSpPr>
          <p:spPr>
            <a:xfrm>
              <a:off x="9789708" y="3610919"/>
              <a:ext cx="85742" cy="112955"/>
            </a:xfrm>
            <a:custGeom>
              <a:rect b="b" l="l" r="r" t="t"/>
              <a:pathLst>
                <a:path extrusionOk="0" h="3358" w="2549">
                  <a:moveTo>
                    <a:pt x="2143" y="179"/>
                  </a:moveTo>
                  <a:lnTo>
                    <a:pt x="2143" y="179"/>
                  </a:lnTo>
                  <a:cubicBezTo>
                    <a:pt x="2453" y="346"/>
                    <a:pt x="2548" y="738"/>
                    <a:pt x="2381" y="1048"/>
                  </a:cubicBezTo>
                  <a:lnTo>
                    <a:pt x="1274" y="2953"/>
                  </a:lnTo>
                  <a:cubicBezTo>
                    <a:pt x="1107" y="3251"/>
                    <a:pt x="715" y="3358"/>
                    <a:pt x="405" y="3179"/>
                  </a:cubicBezTo>
                  <a:lnTo>
                    <a:pt x="405" y="3179"/>
                  </a:lnTo>
                  <a:cubicBezTo>
                    <a:pt x="107" y="3013"/>
                    <a:pt x="0" y="2620"/>
                    <a:pt x="179" y="2310"/>
                  </a:cubicBezTo>
                  <a:lnTo>
                    <a:pt x="1274" y="405"/>
                  </a:lnTo>
                  <a:cubicBezTo>
                    <a:pt x="1453" y="107"/>
                    <a:pt x="1834" y="0"/>
                    <a:pt x="2143" y="179"/>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5"/>
            <p:cNvSpPr/>
            <p:nvPr/>
          </p:nvSpPr>
          <p:spPr>
            <a:xfrm>
              <a:off x="9688358" y="3949715"/>
              <a:ext cx="42888" cy="98558"/>
            </a:xfrm>
            <a:custGeom>
              <a:rect b="b" l="l" r="r" t="t"/>
              <a:pathLst>
                <a:path extrusionOk="0" h="2930" w="1275">
                  <a:moveTo>
                    <a:pt x="632" y="1"/>
                  </a:moveTo>
                  <a:lnTo>
                    <a:pt x="632" y="1"/>
                  </a:lnTo>
                  <a:cubicBezTo>
                    <a:pt x="989" y="1"/>
                    <a:pt x="1275" y="299"/>
                    <a:pt x="1275" y="644"/>
                  </a:cubicBezTo>
                  <a:lnTo>
                    <a:pt x="1275" y="2287"/>
                  </a:lnTo>
                  <a:cubicBezTo>
                    <a:pt x="1275" y="2644"/>
                    <a:pt x="989" y="2930"/>
                    <a:pt x="632" y="2930"/>
                  </a:cubicBezTo>
                  <a:lnTo>
                    <a:pt x="632" y="2930"/>
                  </a:lnTo>
                  <a:cubicBezTo>
                    <a:pt x="287" y="2930"/>
                    <a:pt x="1" y="2644"/>
                    <a:pt x="1" y="2287"/>
                  </a:cubicBezTo>
                  <a:lnTo>
                    <a:pt x="1" y="644"/>
                  </a:lnTo>
                  <a:cubicBezTo>
                    <a:pt x="1" y="299"/>
                    <a:pt x="287" y="1"/>
                    <a:pt x="632" y="1"/>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5"/>
            <p:cNvSpPr/>
            <p:nvPr/>
          </p:nvSpPr>
          <p:spPr>
            <a:xfrm>
              <a:off x="9688358" y="4063881"/>
              <a:ext cx="42888" cy="44872"/>
            </a:xfrm>
            <a:custGeom>
              <a:rect b="b" l="l" r="r" t="t"/>
              <a:pathLst>
                <a:path extrusionOk="0" h="1334" w="1275">
                  <a:moveTo>
                    <a:pt x="632" y="0"/>
                  </a:moveTo>
                  <a:lnTo>
                    <a:pt x="632" y="0"/>
                  </a:lnTo>
                  <a:cubicBezTo>
                    <a:pt x="989" y="0"/>
                    <a:pt x="1275" y="286"/>
                    <a:pt x="1275" y="643"/>
                  </a:cubicBezTo>
                  <a:lnTo>
                    <a:pt x="1275" y="703"/>
                  </a:lnTo>
                  <a:cubicBezTo>
                    <a:pt x="1275" y="1048"/>
                    <a:pt x="989" y="1334"/>
                    <a:pt x="632" y="1334"/>
                  </a:cubicBezTo>
                  <a:lnTo>
                    <a:pt x="632" y="1334"/>
                  </a:lnTo>
                  <a:cubicBezTo>
                    <a:pt x="287" y="1334"/>
                    <a:pt x="1" y="1048"/>
                    <a:pt x="1" y="703"/>
                  </a:cubicBezTo>
                  <a:lnTo>
                    <a:pt x="1" y="643"/>
                  </a:lnTo>
                  <a:cubicBezTo>
                    <a:pt x="1" y="286"/>
                    <a:pt x="287" y="0"/>
                    <a:pt x="632" y="0"/>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5"/>
            <p:cNvSpPr/>
            <p:nvPr/>
          </p:nvSpPr>
          <p:spPr>
            <a:xfrm>
              <a:off x="9617484" y="4162002"/>
              <a:ext cx="42888" cy="98154"/>
            </a:xfrm>
            <a:custGeom>
              <a:rect b="b" l="l" r="r" t="t"/>
              <a:pathLst>
                <a:path extrusionOk="0" h="2918" w="1275">
                  <a:moveTo>
                    <a:pt x="631" y="0"/>
                  </a:moveTo>
                  <a:lnTo>
                    <a:pt x="631" y="0"/>
                  </a:lnTo>
                  <a:cubicBezTo>
                    <a:pt x="977" y="0"/>
                    <a:pt x="1274" y="286"/>
                    <a:pt x="1274" y="631"/>
                  </a:cubicBezTo>
                  <a:lnTo>
                    <a:pt x="1274" y="2286"/>
                  </a:lnTo>
                  <a:cubicBezTo>
                    <a:pt x="1274" y="2632"/>
                    <a:pt x="989" y="2917"/>
                    <a:pt x="631" y="2917"/>
                  </a:cubicBezTo>
                  <a:lnTo>
                    <a:pt x="631" y="2917"/>
                  </a:lnTo>
                  <a:cubicBezTo>
                    <a:pt x="286" y="2917"/>
                    <a:pt x="0" y="2632"/>
                    <a:pt x="0" y="2286"/>
                  </a:cubicBezTo>
                  <a:lnTo>
                    <a:pt x="0" y="631"/>
                  </a:lnTo>
                  <a:cubicBezTo>
                    <a:pt x="0" y="286"/>
                    <a:pt x="286" y="0"/>
                    <a:pt x="631" y="0"/>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5"/>
            <p:cNvSpPr/>
            <p:nvPr/>
          </p:nvSpPr>
          <p:spPr>
            <a:xfrm>
              <a:off x="9617484" y="4275730"/>
              <a:ext cx="42888" cy="44906"/>
            </a:xfrm>
            <a:custGeom>
              <a:rect b="b" l="l" r="r" t="t"/>
              <a:pathLst>
                <a:path extrusionOk="0" h="1335" w="1275">
                  <a:moveTo>
                    <a:pt x="631" y="1"/>
                  </a:moveTo>
                  <a:lnTo>
                    <a:pt x="631" y="1"/>
                  </a:lnTo>
                  <a:cubicBezTo>
                    <a:pt x="977" y="1"/>
                    <a:pt x="1274" y="286"/>
                    <a:pt x="1274" y="644"/>
                  </a:cubicBezTo>
                  <a:lnTo>
                    <a:pt x="1274" y="703"/>
                  </a:lnTo>
                  <a:cubicBezTo>
                    <a:pt x="1274" y="1048"/>
                    <a:pt x="989" y="1334"/>
                    <a:pt x="631" y="1334"/>
                  </a:cubicBezTo>
                  <a:lnTo>
                    <a:pt x="631" y="1334"/>
                  </a:lnTo>
                  <a:cubicBezTo>
                    <a:pt x="286" y="1334"/>
                    <a:pt x="0" y="1048"/>
                    <a:pt x="0" y="703"/>
                  </a:cubicBezTo>
                  <a:lnTo>
                    <a:pt x="0" y="644"/>
                  </a:lnTo>
                  <a:cubicBezTo>
                    <a:pt x="0" y="286"/>
                    <a:pt x="286" y="1"/>
                    <a:pt x="631" y="1"/>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 name="Google Shape;442;p25"/>
          <p:cNvGrpSpPr/>
          <p:nvPr/>
        </p:nvGrpSpPr>
        <p:grpSpPr>
          <a:xfrm rot="-1327147">
            <a:off x="218485" y="1649709"/>
            <a:ext cx="1394897" cy="1305752"/>
            <a:chOff x="8368730" y="3576482"/>
            <a:chExt cx="688459" cy="644461"/>
          </a:xfrm>
        </p:grpSpPr>
        <p:sp>
          <p:nvSpPr>
            <p:cNvPr id="443" name="Google Shape;443;p25"/>
            <p:cNvSpPr/>
            <p:nvPr/>
          </p:nvSpPr>
          <p:spPr>
            <a:xfrm>
              <a:off x="8398768" y="3880868"/>
              <a:ext cx="628012" cy="302401"/>
            </a:xfrm>
            <a:custGeom>
              <a:rect b="b" l="l" r="r" t="t"/>
              <a:pathLst>
                <a:path extrusionOk="0" h="8990" w="18670">
                  <a:moveTo>
                    <a:pt x="0" y="1"/>
                  </a:moveTo>
                  <a:lnTo>
                    <a:pt x="0" y="8990"/>
                  </a:lnTo>
                  <a:lnTo>
                    <a:pt x="18669" y="8990"/>
                  </a:lnTo>
                  <a:lnTo>
                    <a:pt x="186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5"/>
            <p:cNvSpPr/>
            <p:nvPr/>
          </p:nvSpPr>
          <p:spPr>
            <a:xfrm>
              <a:off x="8368730" y="3843228"/>
              <a:ext cx="688459" cy="60514"/>
            </a:xfrm>
            <a:custGeom>
              <a:rect b="b" l="l" r="r" t="t"/>
              <a:pathLst>
                <a:path extrusionOk="0" h="1799" w="20467">
                  <a:moveTo>
                    <a:pt x="893" y="1"/>
                  </a:moveTo>
                  <a:lnTo>
                    <a:pt x="19562" y="1"/>
                  </a:lnTo>
                  <a:cubicBezTo>
                    <a:pt x="20062" y="1"/>
                    <a:pt x="20467" y="405"/>
                    <a:pt x="20467" y="894"/>
                  </a:cubicBezTo>
                  <a:lnTo>
                    <a:pt x="20467" y="894"/>
                  </a:lnTo>
                  <a:cubicBezTo>
                    <a:pt x="20467" y="1394"/>
                    <a:pt x="20062" y="1798"/>
                    <a:pt x="19562" y="1798"/>
                  </a:cubicBezTo>
                  <a:lnTo>
                    <a:pt x="893" y="1798"/>
                  </a:lnTo>
                  <a:cubicBezTo>
                    <a:pt x="405" y="1798"/>
                    <a:pt x="0" y="1394"/>
                    <a:pt x="0" y="894"/>
                  </a:cubicBezTo>
                  <a:lnTo>
                    <a:pt x="0" y="894"/>
                  </a:lnTo>
                  <a:cubicBezTo>
                    <a:pt x="0" y="405"/>
                    <a:pt x="405" y="1"/>
                    <a:pt x="8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5"/>
            <p:cNvSpPr/>
            <p:nvPr/>
          </p:nvSpPr>
          <p:spPr>
            <a:xfrm>
              <a:off x="8368730" y="4160429"/>
              <a:ext cx="688459" cy="60514"/>
            </a:xfrm>
            <a:custGeom>
              <a:rect b="b" l="l" r="r" t="t"/>
              <a:pathLst>
                <a:path extrusionOk="0" h="1799" w="20467">
                  <a:moveTo>
                    <a:pt x="893" y="0"/>
                  </a:moveTo>
                  <a:lnTo>
                    <a:pt x="19562" y="0"/>
                  </a:lnTo>
                  <a:cubicBezTo>
                    <a:pt x="20062" y="0"/>
                    <a:pt x="20467" y="405"/>
                    <a:pt x="20467" y="893"/>
                  </a:cubicBezTo>
                  <a:lnTo>
                    <a:pt x="20467" y="893"/>
                  </a:lnTo>
                  <a:cubicBezTo>
                    <a:pt x="20467" y="1393"/>
                    <a:pt x="20062" y="1798"/>
                    <a:pt x="19562" y="1798"/>
                  </a:cubicBezTo>
                  <a:lnTo>
                    <a:pt x="893" y="1798"/>
                  </a:lnTo>
                  <a:cubicBezTo>
                    <a:pt x="405" y="1798"/>
                    <a:pt x="0" y="1393"/>
                    <a:pt x="0" y="893"/>
                  </a:cubicBezTo>
                  <a:lnTo>
                    <a:pt x="0" y="893"/>
                  </a:lnTo>
                  <a:cubicBezTo>
                    <a:pt x="0" y="405"/>
                    <a:pt x="405" y="0"/>
                    <a:pt x="8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5"/>
            <p:cNvSpPr/>
            <p:nvPr/>
          </p:nvSpPr>
          <p:spPr>
            <a:xfrm>
              <a:off x="8809650" y="3843228"/>
              <a:ext cx="247538" cy="60514"/>
            </a:xfrm>
            <a:custGeom>
              <a:rect b="b" l="l" r="r" t="t"/>
              <a:pathLst>
                <a:path extrusionOk="0" h="1799" w="7359">
                  <a:moveTo>
                    <a:pt x="894" y="1"/>
                  </a:moveTo>
                  <a:lnTo>
                    <a:pt x="6454" y="1"/>
                  </a:lnTo>
                  <a:cubicBezTo>
                    <a:pt x="6954" y="1"/>
                    <a:pt x="7359" y="405"/>
                    <a:pt x="7359" y="894"/>
                  </a:cubicBezTo>
                  <a:lnTo>
                    <a:pt x="7359" y="894"/>
                  </a:lnTo>
                  <a:cubicBezTo>
                    <a:pt x="7359" y="1394"/>
                    <a:pt x="6954" y="1798"/>
                    <a:pt x="6454" y="1798"/>
                  </a:cubicBezTo>
                  <a:lnTo>
                    <a:pt x="894" y="1798"/>
                  </a:lnTo>
                  <a:cubicBezTo>
                    <a:pt x="406" y="1798"/>
                    <a:pt x="1" y="1394"/>
                    <a:pt x="1" y="894"/>
                  </a:cubicBezTo>
                  <a:lnTo>
                    <a:pt x="1" y="894"/>
                  </a:lnTo>
                  <a:cubicBezTo>
                    <a:pt x="1" y="405"/>
                    <a:pt x="406" y="1"/>
                    <a:pt x="8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5"/>
            <p:cNvSpPr/>
            <p:nvPr/>
          </p:nvSpPr>
          <p:spPr>
            <a:xfrm>
              <a:off x="8809650" y="4160429"/>
              <a:ext cx="247538" cy="60514"/>
            </a:xfrm>
            <a:custGeom>
              <a:rect b="b" l="l" r="r" t="t"/>
              <a:pathLst>
                <a:path extrusionOk="0" h="1799" w="7359">
                  <a:moveTo>
                    <a:pt x="894" y="0"/>
                  </a:moveTo>
                  <a:lnTo>
                    <a:pt x="6454" y="0"/>
                  </a:lnTo>
                  <a:cubicBezTo>
                    <a:pt x="6954" y="0"/>
                    <a:pt x="7359" y="405"/>
                    <a:pt x="7359" y="893"/>
                  </a:cubicBezTo>
                  <a:lnTo>
                    <a:pt x="7359" y="893"/>
                  </a:lnTo>
                  <a:cubicBezTo>
                    <a:pt x="7359" y="1393"/>
                    <a:pt x="6954" y="1798"/>
                    <a:pt x="6454" y="1798"/>
                  </a:cubicBezTo>
                  <a:lnTo>
                    <a:pt x="894" y="1798"/>
                  </a:lnTo>
                  <a:cubicBezTo>
                    <a:pt x="406" y="1798"/>
                    <a:pt x="1" y="1393"/>
                    <a:pt x="1" y="893"/>
                  </a:cubicBezTo>
                  <a:lnTo>
                    <a:pt x="1" y="893"/>
                  </a:lnTo>
                  <a:cubicBezTo>
                    <a:pt x="1" y="405"/>
                    <a:pt x="406" y="0"/>
                    <a:pt x="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5"/>
            <p:cNvSpPr/>
            <p:nvPr/>
          </p:nvSpPr>
          <p:spPr>
            <a:xfrm>
              <a:off x="8421574" y="3852848"/>
              <a:ext cx="154228" cy="28054"/>
            </a:xfrm>
            <a:custGeom>
              <a:rect b="b" l="l" r="r" t="t"/>
              <a:pathLst>
                <a:path extrusionOk="0" h="834" w="4585">
                  <a:moveTo>
                    <a:pt x="417" y="0"/>
                  </a:moveTo>
                  <a:lnTo>
                    <a:pt x="4168" y="0"/>
                  </a:lnTo>
                  <a:cubicBezTo>
                    <a:pt x="4394" y="0"/>
                    <a:pt x="4585" y="191"/>
                    <a:pt x="4585" y="417"/>
                  </a:cubicBezTo>
                  <a:lnTo>
                    <a:pt x="4585" y="417"/>
                  </a:lnTo>
                  <a:cubicBezTo>
                    <a:pt x="4585" y="643"/>
                    <a:pt x="4394" y="834"/>
                    <a:pt x="4168" y="834"/>
                  </a:cubicBezTo>
                  <a:lnTo>
                    <a:pt x="417" y="834"/>
                  </a:lnTo>
                  <a:cubicBezTo>
                    <a:pt x="191" y="834"/>
                    <a:pt x="1" y="643"/>
                    <a:pt x="1" y="417"/>
                  </a:cubicBezTo>
                  <a:lnTo>
                    <a:pt x="1" y="417"/>
                  </a:lnTo>
                  <a:cubicBezTo>
                    <a:pt x="1" y="191"/>
                    <a:pt x="191" y="0"/>
                    <a:pt x="4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5"/>
            <p:cNvSpPr/>
            <p:nvPr/>
          </p:nvSpPr>
          <p:spPr>
            <a:xfrm>
              <a:off x="8421574" y="4171631"/>
              <a:ext cx="154228" cy="28087"/>
            </a:xfrm>
            <a:custGeom>
              <a:rect b="b" l="l" r="r" t="t"/>
              <a:pathLst>
                <a:path extrusionOk="0" h="835" w="4585">
                  <a:moveTo>
                    <a:pt x="417" y="1"/>
                  </a:moveTo>
                  <a:lnTo>
                    <a:pt x="4168" y="1"/>
                  </a:lnTo>
                  <a:cubicBezTo>
                    <a:pt x="4394" y="1"/>
                    <a:pt x="4585" y="191"/>
                    <a:pt x="4585" y="417"/>
                  </a:cubicBezTo>
                  <a:lnTo>
                    <a:pt x="4585" y="417"/>
                  </a:lnTo>
                  <a:cubicBezTo>
                    <a:pt x="4585" y="644"/>
                    <a:pt x="4394" y="834"/>
                    <a:pt x="4168" y="834"/>
                  </a:cubicBezTo>
                  <a:lnTo>
                    <a:pt x="417" y="834"/>
                  </a:lnTo>
                  <a:cubicBezTo>
                    <a:pt x="191" y="834"/>
                    <a:pt x="1" y="644"/>
                    <a:pt x="1" y="417"/>
                  </a:cubicBezTo>
                  <a:lnTo>
                    <a:pt x="1" y="417"/>
                  </a:lnTo>
                  <a:cubicBezTo>
                    <a:pt x="1" y="191"/>
                    <a:pt x="191" y="1"/>
                    <a:pt x="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5"/>
            <p:cNvSpPr/>
            <p:nvPr/>
          </p:nvSpPr>
          <p:spPr>
            <a:xfrm>
              <a:off x="8398768" y="3903708"/>
              <a:ext cx="628012" cy="256755"/>
            </a:xfrm>
            <a:custGeom>
              <a:rect b="b" l="l" r="r" t="t"/>
              <a:pathLst>
                <a:path extrusionOk="0" h="7633" w="18670">
                  <a:moveTo>
                    <a:pt x="17228" y="2215"/>
                  </a:moveTo>
                  <a:lnTo>
                    <a:pt x="17228" y="7632"/>
                  </a:lnTo>
                  <a:lnTo>
                    <a:pt x="18669" y="7632"/>
                  </a:lnTo>
                  <a:lnTo>
                    <a:pt x="18669" y="0"/>
                  </a:lnTo>
                  <a:lnTo>
                    <a:pt x="0" y="0"/>
                  </a:lnTo>
                  <a:lnTo>
                    <a:pt x="0" y="762"/>
                  </a:lnTo>
                  <a:lnTo>
                    <a:pt x="15776" y="762"/>
                  </a:lnTo>
                  <a:cubicBezTo>
                    <a:pt x="16574" y="762"/>
                    <a:pt x="17228" y="1417"/>
                    <a:pt x="17228" y="221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5"/>
            <p:cNvSpPr/>
            <p:nvPr/>
          </p:nvSpPr>
          <p:spPr>
            <a:xfrm>
              <a:off x="8398768" y="3967787"/>
              <a:ext cx="628012" cy="192676"/>
            </a:xfrm>
            <a:custGeom>
              <a:rect b="b" l="l" r="r" t="t"/>
              <a:pathLst>
                <a:path extrusionOk="0" h="5728" w="18670">
                  <a:moveTo>
                    <a:pt x="6037" y="4084"/>
                  </a:moveTo>
                  <a:lnTo>
                    <a:pt x="2739" y="0"/>
                  </a:lnTo>
                  <a:lnTo>
                    <a:pt x="0" y="3382"/>
                  </a:lnTo>
                  <a:lnTo>
                    <a:pt x="0" y="5727"/>
                  </a:lnTo>
                  <a:lnTo>
                    <a:pt x="18669" y="5727"/>
                  </a:lnTo>
                  <a:lnTo>
                    <a:pt x="18669" y="3382"/>
                  </a:lnTo>
                  <a:lnTo>
                    <a:pt x="15931" y="0"/>
                  </a:lnTo>
                  <a:lnTo>
                    <a:pt x="12633" y="4084"/>
                  </a:lnTo>
                  <a:lnTo>
                    <a:pt x="93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5"/>
            <p:cNvSpPr/>
            <p:nvPr/>
          </p:nvSpPr>
          <p:spPr>
            <a:xfrm>
              <a:off x="8978275" y="4021439"/>
              <a:ext cx="48505" cy="139024"/>
            </a:xfrm>
            <a:custGeom>
              <a:rect b="b" l="l" r="r" t="t"/>
              <a:pathLst>
                <a:path extrusionOk="0" h="4133" w="1442">
                  <a:moveTo>
                    <a:pt x="0" y="4132"/>
                  </a:moveTo>
                  <a:lnTo>
                    <a:pt x="1441" y="4132"/>
                  </a:lnTo>
                  <a:lnTo>
                    <a:pt x="1441" y="1787"/>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5"/>
            <p:cNvSpPr/>
            <p:nvPr/>
          </p:nvSpPr>
          <p:spPr>
            <a:xfrm>
              <a:off x="8399542" y="3953357"/>
              <a:ext cx="627608" cy="165463"/>
            </a:xfrm>
            <a:custGeom>
              <a:rect b="b" l="l" r="r" t="t"/>
              <a:pathLst>
                <a:path extrusionOk="0" h="4919" w="18658">
                  <a:moveTo>
                    <a:pt x="18646" y="4477"/>
                  </a:moveTo>
                  <a:lnTo>
                    <a:pt x="18646" y="3144"/>
                  </a:lnTo>
                  <a:lnTo>
                    <a:pt x="16241" y="167"/>
                  </a:lnTo>
                  <a:cubicBezTo>
                    <a:pt x="16229" y="156"/>
                    <a:pt x="16229" y="144"/>
                    <a:pt x="16217" y="132"/>
                  </a:cubicBezTo>
                  <a:lnTo>
                    <a:pt x="16217" y="132"/>
                  </a:lnTo>
                  <a:lnTo>
                    <a:pt x="16217" y="132"/>
                  </a:lnTo>
                  <a:lnTo>
                    <a:pt x="16205" y="132"/>
                  </a:lnTo>
                  <a:cubicBezTo>
                    <a:pt x="16181" y="108"/>
                    <a:pt x="16158" y="84"/>
                    <a:pt x="16122" y="60"/>
                  </a:cubicBezTo>
                  <a:lnTo>
                    <a:pt x="16122" y="60"/>
                  </a:lnTo>
                  <a:lnTo>
                    <a:pt x="16110" y="60"/>
                  </a:lnTo>
                  <a:lnTo>
                    <a:pt x="16110" y="60"/>
                  </a:lnTo>
                  <a:lnTo>
                    <a:pt x="16110" y="60"/>
                  </a:lnTo>
                  <a:lnTo>
                    <a:pt x="16110" y="60"/>
                  </a:lnTo>
                  <a:cubicBezTo>
                    <a:pt x="16051" y="25"/>
                    <a:pt x="16003" y="13"/>
                    <a:pt x="15943" y="13"/>
                  </a:cubicBezTo>
                  <a:lnTo>
                    <a:pt x="15931" y="13"/>
                  </a:lnTo>
                  <a:lnTo>
                    <a:pt x="15931" y="13"/>
                  </a:lnTo>
                  <a:lnTo>
                    <a:pt x="15920" y="13"/>
                  </a:lnTo>
                  <a:lnTo>
                    <a:pt x="15920" y="13"/>
                  </a:lnTo>
                  <a:lnTo>
                    <a:pt x="15908" y="13"/>
                  </a:lnTo>
                  <a:lnTo>
                    <a:pt x="15896" y="13"/>
                  </a:lnTo>
                  <a:lnTo>
                    <a:pt x="15896" y="13"/>
                  </a:lnTo>
                  <a:cubicBezTo>
                    <a:pt x="15836" y="13"/>
                    <a:pt x="15789" y="25"/>
                    <a:pt x="15729" y="48"/>
                  </a:cubicBezTo>
                  <a:lnTo>
                    <a:pt x="15729" y="48"/>
                  </a:lnTo>
                  <a:lnTo>
                    <a:pt x="15729" y="60"/>
                  </a:lnTo>
                  <a:lnTo>
                    <a:pt x="15729" y="60"/>
                  </a:lnTo>
                  <a:lnTo>
                    <a:pt x="15717" y="60"/>
                  </a:lnTo>
                  <a:lnTo>
                    <a:pt x="15717" y="60"/>
                  </a:lnTo>
                  <a:cubicBezTo>
                    <a:pt x="15681" y="84"/>
                    <a:pt x="15658" y="96"/>
                    <a:pt x="15622" y="132"/>
                  </a:cubicBezTo>
                  <a:lnTo>
                    <a:pt x="15622" y="132"/>
                  </a:lnTo>
                  <a:lnTo>
                    <a:pt x="15622" y="132"/>
                  </a:lnTo>
                  <a:lnTo>
                    <a:pt x="15622" y="132"/>
                  </a:lnTo>
                  <a:cubicBezTo>
                    <a:pt x="15610" y="144"/>
                    <a:pt x="15598" y="156"/>
                    <a:pt x="15586" y="167"/>
                  </a:cubicBezTo>
                  <a:lnTo>
                    <a:pt x="12622" y="3835"/>
                  </a:lnTo>
                  <a:lnTo>
                    <a:pt x="9657" y="167"/>
                  </a:lnTo>
                  <a:cubicBezTo>
                    <a:pt x="9645" y="156"/>
                    <a:pt x="9633" y="144"/>
                    <a:pt x="9621" y="132"/>
                  </a:cubicBezTo>
                  <a:lnTo>
                    <a:pt x="9621" y="132"/>
                  </a:lnTo>
                  <a:lnTo>
                    <a:pt x="9621" y="132"/>
                  </a:lnTo>
                  <a:lnTo>
                    <a:pt x="9621" y="132"/>
                  </a:lnTo>
                  <a:cubicBezTo>
                    <a:pt x="9597" y="96"/>
                    <a:pt x="9562" y="72"/>
                    <a:pt x="9526" y="60"/>
                  </a:cubicBezTo>
                  <a:lnTo>
                    <a:pt x="9526" y="60"/>
                  </a:lnTo>
                  <a:lnTo>
                    <a:pt x="9526" y="60"/>
                  </a:lnTo>
                  <a:lnTo>
                    <a:pt x="9526" y="60"/>
                  </a:lnTo>
                  <a:lnTo>
                    <a:pt x="9514" y="48"/>
                  </a:lnTo>
                  <a:lnTo>
                    <a:pt x="9514" y="48"/>
                  </a:lnTo>
                  <a:cubicBezTo>
                    <a:pt x="9466" y="25"/>
                    <a:pt x="9407" y="13"/>
                    <a:pt x="9347" y="13"/>
                  </a:cubicBezTo>
                  <a:lnTo>
                    <a:pt x="9347" y="13"/>
                  </a:lnTo>
                  <a:lnTo>
                    <a:pt x="9335" y="13"/>
                  </a:lnTo>
                  <a:lnTo>
                    <a:pt x="9335" y="13"/>
                  </a:lnTo>
                  <a:lnTo>
                    <a:pt x="9335" y="13"/>
                  </a:lnTo>
                  <a:lnTo>
                    <a:pt x="9312" y="13"/>
                  </a:lnTo>
                  <a:lnTo>
                    <a:pt x="9312" y="13"/>
                  </a:lnTo>
                  <a:lnTo>
                    <a:pt x="9300" y="13"/>
                  </a:lnTo>
                  <a:cubicBezTo>
                    <a:pt x="9252" y="13"/>
                    <a:pt x="9193" y="25"/>
                    <a:pt x="9145" y="48"/>
                  </a:cubicBezTo>
                  <a:lnTo>
                    <a:pt x="9133" y="48"/>
                  </a:lnTo>
                  <a:lnTo>
                    <a:pt x="9133" y="48"/>
                  </a:lnTo>
                  <a:lnTo>
                    <a:pt x="9133" y="48"/>
                  </a:lnTo>
                  <a:lnTo>
                    <a:pt x="9121" y="60"/>
                  </a:lnTo>
                  <a:lnTo>
                    <a:pt x="9121" y="60"/>
                  </a:lnTo>
                  <a:cubicBezTo>
                    <a:pt x="9097" y="72"/>
                    <a:pt x="9062" y="96"/>
                    <a:pt x="9038" y="132"/>
                  </a:cubicBezTo>
                  <a:lnTo>
                    <a:pt x="9026" y="132"/>
                  </a:lnTo>
                  <a:lnTo>
                    <a:pt x="9026" y="132"/>
                  </a:lnTo>
                  <a:lnTo>
                    <a:pt x="9026" y="132"/>
                  </a:lnTo>
                  <a:cubicBezTo>
                    <a:pt x="9014" y="144"/>
                    <a:pt x="9002" y="156"/>
                    <a:pt x="9002" y="167"/>
                  </a:cubicBezTo>
                  <a:lnTo>
                    <a:pt x="6025" y="3835"/>
                  </a:lnTo>
                  <a:lnTo>
                    <a:pt x="3061" y="167"/>
                  </a:lnTo>
                  <a:cubicBezTo>
                    <a:pt x="3049" y="156"/>
                    <a:pt x="3037" y="144"/>
                    <a:pt x="3025" y="132"/>
                  </a:cubicBezTo>
                  <a:lnTo>
                    <a:pt x="3025" y="132"/>
                  </a:lnTo>
                  <a:lnTo>
                    <a:pt x="3025" y="132"/>
                  </a:lnTo>
                  <a:lnTo>
                    <a:pt x="3025" y="132"/>
                  </a:lnTo>
                  <a:cubicBezTo>
                    <a:pt x="3001" y="96"/>
                    <a:pt x="2966" y="72"/>
                    <a:pt x="2930" y="60"/>
                  </a:cubicBezTo>
                  <a:lnTo>
                    <a:pt x="2930" y="60"/>
                  </a:lnTo>
                  <a:lnTo>
                    <a:pt x="2930" y="48"/>
                  </a:lnTo>
                  <a:lnTo>
                    <a:pt x="2930" y="48"/>
                  </a:lnTo>
                  <a:lnTo>
                    <a:pt x="2930" y="48"/>
                  </a:lnTo>
                  <a:lnTo>
                    <a:pt x="2918" y="48"/>
                  </a:lnTo>
                  <a:cubicBezTo>
                    <a:pt x="2870" y="25"/>
                    <a:pt x="2811" y="13"/>
                    <a:pt x="2763" y="1"/>
                  </a:cubicBezTo>
                  <a:lnTo>
                    <a:pt x="2751" y="1"/>
                  </a:lnTo>
                  <a:lnTo>
                    <a:pt x="2751" y="1"/>
                  </a:lnTo>
                  <a:lnTo>
                    <a:pt x="2739" y="1"/>
                  </a:lnTo>
                  <a:lnTo>
                    <a:pt x="2739" y="1"/>
                  </a:lnTo>
                  <a:lnTo>
                    <a:pt x="2716" y="1"/>
                  </a:lnTo>
                  <a:lnTo>
                    <a:pt x="2716" y="1"/>
                  </a:lnTo>
                  <a:lnTo>
                    <a:pt x="2716" y="1"/>
                  </a:lnTo>
                  <a:lnTo>
                    <a:pt x="2716" y="1"/>
                  </a:lnTo>
                  <a:cubicBezTo>
                    <a:pt x="2656" y="13"/>
                    <a:pt x="2596" y="25"/>
                    <a:pt x="2549" y="48"/>
                  </a:cubicBezTo>
                  <a:lnTo>
                    <a:pt x="2549" y="48"/>
                  </a:lnTo>
                  <a:lnTo>
                    <a:pt x="2537" y="48"/>
                  </a:lnTo>
                  <a:lnTo>
                    <a:pt x="2537" y="48"/>
                  </a:lnTo>
                  <a:lnTo>
                    <a:pt x="2537" y="60"/>
                  </a:lnTo>
                  <a:lnTo>
                    <a:pt x="2537" y="60"/>
                  </a:lnTo>
                  <a:cubicBezTo>
                    <a:pt x="2501" y="72"/>
                    <a:pt x="2465" y="96"/>
                    <a:pt x="2442" y="120"/>
                  </a:cubicBezTo>
                  <a:lnTo>
                    <a:pt x="2442" y="120"/>
                  </a:lnTo>
                  <a:lnTo>
                    <a:pt x="2442" y="132"/>
                  </a:lnTo>
                  <a:lnTo>
                    <a:pt x="2442" y="132"/>
                  </a:lnTo>
                  <a:cubicBezTo>
                    <a:pt x="2430" y="144"/>
                    <a:pt x="2418" y="156"/>
                    <a:pt x="2406" y="167"/>
                  </a:cubicBezTo>
                  <a:lnTo>
                    <a:pt x="1" y="3132"/>
                  </a:lnTo>
                  <a:lnTo>
                    <a:pt x="1" y="4477"/>
                  </a:lnTo>
                  <a:lnTo>
                    <a:pt x="2739" y="1096"/>
                  </a:lnTo>
                  <a:lnTo>
                    <a:pt x="5704" y="4763"/>
                  </a:lnTo>
                  <a:cubicBezTo>
                    <a:pt x="5716" y="4775"/>
                    <a:pt x="5728" y="4787"/>
                    <a:pt x="5740" y="4799"/>
                  </a:cubicBezTo>
                  <a:lnTo>
                    <a:pt x="5740" y="4799"/>
                  </a:lnTo>
                  <a:lnTo>
                    <a:pt x="5740" y="4799"/>
                  </a:lnTo>
                  <a:lnTo>
                    <a:pt x="5740" y="4799"/>
                  </a:lnTo>
                  <a:cubicBezTo>
                    <a:pt x="5775" y="4835"/>
                    <a:pt x="5799" y="4847"/>
                    <a:pt x="5835" y="4870"/>
                  </a:cubicBezTo>
                  <a:lnTo>
                    <a:pt x="5835" y="4870"/>
                  </a:lnTo>
                  <a:lnTo>
                    <a:pt x="5847" y="4870"/>
                  </a:lnTo>
                  <a:lnTo>
                    <a:pt x="5847" y="4870"/>
                  </a:lnTo>
                  <a:lnTo>
                    <a:pt x="5847" y="4882"/>
                  </a:lnTo>
                  <a:lnTo>
                    <a:pt x="5847" y="4882"/>
                  </a:lnTo>
                  <a:cubicBezTo>
                    <a:pt x="5906" y="4906"/>
                    <a:pt x="5954" y="4918"/>
                    <a:pt x="6014" y="4918"/>
                  </a:cubicBezTo>
                  <a:lnTo>
                    <a:pt x="6025" y="4918"/>
                  </a:lnTo>
                  <a:lnTo>
                    <a:pt x="6025" y="4918"/>
                  </a:lnTo>
                  <a:lnTo>
                    <a:pt x="6061" y="4918"/>
                  </a:lnTo>
                  <a:cubicBezTo>
                    <a:pt x="6121" y="4918"/>
                    <a:pt x="6168" y="4906"/>
                    <a:pt x="6228" y="4882"/>
                  </a:cubicBezTo>
                  <a:lnTo>
                    <a:pt x="6228" y="4882"/>
                  </a:lnTo>
                  <a:lnTo>
                    <a:pt x="6228" y="4870"/>
                  </a:lnTo>
                  <a:lnTo>
                    <a:pt x="6228" y="4870"/>
                  </a:lnTo>
                  <a:lnTo>
                    <a:pt x="6240" y="4870"/>
                  </a:lnTo>
                  <a:lnTo>
                    <a:pt x="6240" y="4870"/>
                  </a:lnTo>
                  <a:cubicBezTo>
                    <a:pt x="6275" y="4847"/>
                    <a:pt x="6299" y="4823"/>
                    <a:pt x="6335" y="4799"/>
                  </a:cubicBezTo>
                  <a:lnTo>
                    <a:pt x="6335" y="4799"/>
                  </a:lnTo>
                  <a:lnTo>
                    <a:pt x="6335" y="4799"/>
                  </a:lnTo>
                  <a:lnTo>
                    <a:pt x="6335" y="4799"/>
                  </a:lnTo>
                  <a:cubicBezTo>
                    <a:pt x="6347" y="4787"/>
                    <a:pt x="6359" y="4775"/>
                    <a:pt x="6371" y="4763"/>
                  </a:cubicBezTo>
                  <a:lnTo>
                    <a:pt x="9335" y="1096"/>
                  </a:lnTo>
                  <a:lnTo>
                    <a:pt x="12300" y="4763"/>
                  </a:lnTo>
                  <a:cubicBezTo>
                    <a:pt x="12312" y="4775"/>
                    <a:pt x="12324" y="4787"/>
                    <a:pt x="12336" y="4799"/>
                  </a:cubicBezTo>
                  <a:lnTo>
                    <a:pt x="12336" y="4799"/>
                  </a:lnTo>
                  <a:lnTo>
                    <a:pt x="12336" y="4799"/>
                  </a:lnTo>
                  <a:lnTo>
                    <a:pt x="12336" y="4799"/>
                  </a:lnTo>
                  <a:cubicBezTo>
                    <a:pt x="12360" y="4823"/>
                    <a:pt x="12395" y="4847"/>
                    <a:pt x="12431" y="4870"/>
                  </a:cubicBezTo>
                  <a:lnTo>
                    <a:pt x="12431" y="4870"/>
                  </a:lnTo>
                  <a:lnTo>
                    <a:pt x="12431" y="4870"/>
                  </a:lnTo>
                  <a:lnTo>
                    <a:pt x="12431" y="4870"/>
                  </a:lnTo>
                  <a:lnTo>
                    <a:pt x="12443" y="4870"/>
                  </a:lnTo>
                  <a:lnTo>
                    <a:pt x="12443" y="4870"/>
                  </a:lnTo>
                  <a:cubicBezTo>
                    <a:pt x="12491" y="4906"/>
                    <a:pt x="12550" y="4918"/>
                    <a:pt x="12610" y="4918"/>
                  </a:cubicBezTo>
                  <a:lnTo>
                    <a:pt x="12610" y="4918"/>
                  </a:lnTo>
                  <a:lnTo>
                    <a:pt x="12610" y="4918"/>
                  </a:lnTo>
                  <a:lnTo>
                    <a:pt x="12657" y="4918"/>
                  </a:lnTo>
                  <a:cubicBezTo>
                    <a:pt x="12705" y="4918"/>
                    <a:pt x="12764" y="4906"/>
                    <a:pt x="12812" y="4870"/>
                  </a:cubicBezTo>
                  <a:lnTo>
                    <a:pt x="12824" y="4870"/>
                  </a:lnTo>
                  <a:lnTo>
                    <a:pt x="12824" y="4870"/>
                  </a:lnTo>
                  <a:lnTo>
                    <a:pt x="12824" y="4870"/>
                  </a:lnTo>
                  <a:lnTo>
                    <a:pt x="12824" y="4870"/>
                  </a:lnTo>
                  <a:lnTo>
                    <a:pt x="12824" y="4870"/>
                  </a:lnTo>
                  <a:cubicBezTo>
                    <a:pt x="12860" y="4847"/>
                    <a:pt x="12895" y="4823"/>
                    <a:pt x="12919" y="4799"/>
                  </a:cubicBezTo>
                  <a:lnTo>
                    <a:pt x="12919" y="4799"/>
                  </a:lnTo>
                  <a:lnTo>
                    <a:pt x="12919" y="4799"/>
                  </a:lnTo>
                  <a:lnTo>
                    <a:pt x="12919" y="4799"/>
                  </a:lnTo>
                  <a:cubicBezTo>
                    <a:pt x="12931" y="4787"/>
                    <a:pt x="12943" y="4775"/>
                    <a:pt x="12955" y="4751"/>
                  </a:cubicBezTo>
                  <a:lnTo>
                    <a:pt x="15920" y="1084"/>
                  </a:lnTo>
                  <a:lnTo>
                    <a:pt x="18658" y="4466"/>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5"/>
            <p:cNvSpPr/>
            <p:nvPr/>
          </p:nvSpPr>
          <p:spPr>
            <a:xfrm>
              <a:off x="8978275" y="3999037"/>
              <a:ext cx="48505" cy="104949"/>
            </a:xfrm>
            <a:custGeom>
              <a:rect b="b" l="l" r="r" t="t"/>
              <a:pathLst>
                <a:path extrusionOk="0" h="3120" w="1442">
                  <a:moveTo>
                    <a:pt x="1441" y="3119"/>
                  </a:moveTo>
                  <a:lnTo>
                    <a:pt x="1441" y="1786"/>
                  </a:lnTo>
                  <a:lnTo>
                    <a:pt x="0" y="0"/>
                  </a:lnTo>
                  <a:lnTo>
                    <a:pt x="0" y="1334"/>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5"/>
            <p:cNvSpPr/>
            <p:nvPr/>
          </p:nvSpPr>
          <p:spPr>
            <a:xfrm>
              <a:off x="8591780" y="3621758"/>
              <a:ext cx="292411" cy="183459"/>
            </a:xfrm>
            <a:custGeom>
              <a:rect b="b" l="l" r="r" t="t"/>
              <a:pathLst>
                <a:path extrusionOk="0" h="5454" w="8693">
                  <a:moveTo>
                    <a:pt x="8407" y="4549"/>
                  </a:moveTo>
                  <a:lnTo>
                    <a:pt x="739" y="119"/>
                  </a:lnTo>
                  <a:cubicBezTo>
                    <a:pt x="525" y="0"/>
                    <a:pt x="239" y="72"/>
                    <a:pt x="120" y="286"/>
                  </a:cubicBezTo>
                  <a:lnTo>
                    <a:pt x="120" y="286"/>
                  </a:lnTo>
                  <a:cubicBezTo>
                    <a:pt x="1" y="500"/>
                    <a:pt x="72" y="774"/>
                    <a:pt x="287" y="905"/>
                  </a:cubicBezTo>
                  <a:lnTo>
                    <a:pt x="7954" y="5334"/>
                  </a:lnTo>
                  <a:cubicBezTo>
                    <a:pt x="8169" y="5453"/>
                    <a:pt x="8454" y="5382"/>
                    <a:pt x="8573" y="5168"/>
                  </a:cubicBezTo>
                  <a:lnTo>
                    <a:pt x="8573" y="5168"/>
                  </a:lnTo>
                  <a:cubicBezTo>
                    <a:pt x="8692" y="4953"/>
                    <a:pt x="8621" y="4680"/>
                    <a:pt x="8407" y="45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5"/>
            <p:cNvSpPr/>
            <p:nvPr/>
          </p:nvSpPr>
          <p:spPr>
            <a:xfrm>
              <a:off x="8537321" y="3576482"/>
              <a:ext cx="99769" cy="99769"/>
            </a:xfrm>
            <a:custGeom>
              <a:rect b="b" l="l" r="r" t="t"/>
              <a:pathLst>
                <a:path extrusionOk="0" h="2966" w="2966">
                  <a:moveTo>
                    <a:pt x="358" y="834"/>
                  </a:moveTo>
                  <a:cubicBezTo>
                    <a:pt x="715" y="215"/>
                    <a:pt x="1513" y="1"/>
                    <a:pt x="2132" y="358"/>
                  </a:cubicBezTo>
                  <a:cubicBezTo>
                    <a:pt x="2751" y="715"/>
                    <a:pt x="2965" y="1513"/>
                    <a:pt x="2608" y="2132"/>
                  </a:cubicBezTo>
                  <a:cubicBezTo>
                    <a:pt x="2251" y="2751"/>
                    <a:pt x="1453" y="2966"/>
                    <a:pt x="834" y="2608"/>
                  </a:cubicBezTo>
                  <a:cubicBezTo>
                    <a:pt x="215" y="2251"/>
                    <a:pt x="1" y="1454"/>
                    <a:pt x="358" y="83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5"/>
            <p:cNvSpPr/>
            <p:nvPr/>
          </p:nvSpPr>
          <p:spPr>
            <a:xfrm>
              <a:off x="8554543" y="3609750"/>
              <a:ext cx="44502" cy="44469"/>
            </a:xfrm>
            <a:custGeom>
              <a:rect b="b" l="l" r="r" t="t"/>
              <a:pathLst>
                <a:path extrusionOk="0" h="1322" w="1323">
                  <a:moveTo>
                    <a:pt x="167" y="369"/>
                  </a:moveTo>
                  <a:cubicBezTo>
                    <a:pt x="322" y="95"/>
                    <a:pt x="667" y="0"/>
                    <a:pt x="953" y="167"/>
                  </a:cubicBezTo>
                  <a:cubicBezTo>
                    <a:pt x="1227" y="322"/>
                    <a:pt x="1322" y="679"/>
                    <a:pt x="1156" y="953"/>
                  </a:cubicBezTo>
                  <a:cubicBezTo>
                    <a:pt x="1001" y="1227"/>
                    <a:pt x="644" y="1322"/>
                    <a:pt x="370" y="1155"/>
                  </a:cubicBezTo>
                  <a:cubicBezTo>
                    <a:pt x="96" y="1000"/>
                    <a:pt x="1" y="643"/>
                    <a:pt x="167" y="36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5"/>
            <p:cNvSpPr/>
            <p:nvPr/>
          </p:nvSpPr>
          <p:spPr>
            <a:xfrm>
              <a:off x="8679910" y="3672618"/>
              <a:ext cx="144608" cy="98154"/>
            </a:xfrm>
            <a:custGeom>
              <a:rect b="b" l="l" r="r" t="t"/>
              <a:pathLst>
                <a:path extrusionOk="0" h="2918" w="4299">
                  <a:moveTo>
                    <a:pt x="4013" y="2013"/>
                  </a:moveTo>
                  <a:lnTo>
                    <a:pt x="738" y="131"/>
                  </a:lnTo>
                  <a:cubicBezTo>
                    <a:pt x="524" y="0"/>
                    <a:pt x="250" y="72"/>
                    <a:pt x="131" y="286"/>
                  </a:cubicBezTo>
                  <a:lnTo>
                    <a:pt x="131" y="286"/>
                  </a:lnTo>
                  <a:cubicBezTo>
                    <a:pt x="0" y="501"/>
                    <a:pt x="72" y="786"/>
                    <a:pt x="286" y="905"/>
                  </a:cubicBezTo>
                  <a:lnTo>
                    <a:pt x="3560" y="2798"/>
                  </a:lnTo>
                  <a:cubicBezTo>
                    <a:pt x="3775" y="2918"/>
                    <a:pt x="4060" y="2846"/>
                    <a:pt x="4179" y="2632"/>
                  </a:cubicBezTo>
                  <a:lnTo>
                    <a:pt x="4179" y="2632"/>
                  </a:lnTo>
                  <a:cubicBezTo>
                    <a:pt x="4298" y="2417"/>
                    <a:pt x="4227" y="2144"/>
                    <a:pt x="4013" y="20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5"/>
            <p:cNvSpPr/>
            <p:nvPr/>
          </p:nvSpPr>
          <p:spPr>
            <a:xfrm>
              <a:off x="8735177" y="3704641"/>
              <a:ext cx="149014" cy="100576"/>
            </a:xfrm>
            <a:custGeom>
              <a:rect b="b" l="l" r="r" t="t"/>
              <a:pathLst>
                <a:path extrusionOk="0" h="2990" w="4430">
                  <a:moveTo>
                    <a:pt x="4144" y="2085"/>
                  </a:moveTo>
                  <a:lnTo>
                    <a:pt x="739" y="120"/>
                  </a:lnTo>
                  <a:cubicBezTo>
                    <a:pt x="524" y="1"/>
                    <a:pt x="250" y="72"/>
                    <a:pt x="131" y="287"/>
                  </a:cubicBezTo>
                  <a:lnTo>
                    <a:pt x="131" y="287"/>
                  </a:lnTo>
                  <a:cubicBezTo>
                    <a:pt x="0" y="501"/>
                    <a:pt x="84" y="787"/>
                    <a:pt x="298" y="906"/>
                  </a:cubicBezTo>
                  <a:lnTo>
                    <a:pt x="3691" y="2870"/>
                  </a:lnTo>
                  <a:cubicBezTo>
                    <a:pt x="3906" y="2989"/>
                    <a:pt x="4191" y="2918"/>
                    <a:pt x="4310" y="2704"/>
                  </a:cubicBezTo>
                  <a:lnTo>
                    <a:pt x="4310" y="2704"/>
                  </a:lnTo>
                  <a:cubicBezTo>
                    <a:pt x="4429" y="2489"/>
                    <a:pt x="4358" y="2216"/>
                    <a:pt x="4144" y="20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5"/>
            <p:cNvSpPr/>
            <p:nvPr/>
          </p:nvSpPr>
          <p:spPr>
            <a:xfrm>
              <a:off x="8625048" y="3639788"/>
              <a:ext cx="35656" cy="38078"/>
            </a:xfrm>
            <a:custGeom>
              <a:rect b="b" l="l" r="r" t="t"/>
              <a:pathLst>
                <a:path extrusionOk="0" h="1132" w="1060">
                  <a:moveTo>
                    <a:pt x="453" y="0"/>
                  </a:moveTo>
                  <a:lnTo>
                    <a:pt x="0" y="774"/>
                  </a:lnTo>
                  <a:lnTo>
                    <a:pt x="607" y="1131"/>
                  </a:lnTo>
                  <a:lnTo>
                    <a:pt x="1060" y="345"/>
                  </a:lnTo>
                  <a:lnTo>
                    <a:pt x="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5"/>
            <p:cNvSpPr/>
            <p:nvPr/>
          </p:nvSpPr>
          <p:spPr>
            <a:xfrm>
              <a:off x="8651453" y="3654589"/>
              <a:ext cx="25262" cy="32090"/>
            </a:xfrm>
            <a:custGeom>
              <a:rect b="b" l="l" r="r" t="t"/>
              <a:pathLst>
                <a:path extrusionOk="0" h="954" w="751">
                  <a:moveTo>
                    <a:pt x="441" y="1"/>
                  </a:moveTo>
                  <a:lnTo>
                    <a:pt x="1" y="787"/>
                  </a:lnTo>
                  <a:lnTo>
                    <a:pt x="299" y="953"/>
                  </a:lnTo>
                  <a:lnTo>
                    <a:pt x="751" y="179"/>
                  </a:lnTo>
                  <a:lnTo>
                    <a:pt x="4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5"/>
            <p:cNvSpPr/>
            <p:nvPr/>
          </p:nvSpPr>
          <p:spPr>
            <a:xfrm>
              <a:off x="8785633" y="3733502"/>
              <a:ext cx="64113" cy="51701"/>
            </a:xfrm>
            <a:custGeom>
              <a:rect b="b" l="l" r="r" t="t"/>
              <a:pathLst>
                <a:path extrusionOk="0" h="1537" w="1906">
                  <a:moveTo>
                    <a:pt x="1608" y="631"/>
                  </a:moveTo>
                  <a:lnTo>
                    <a:pt x="739" y="131"/>
                  </a:lnTo>
                  <a:cubicBezTo>
                    <a:pt x="524" y="0"/>
                    <a:pt x="251" y="84"/>
                    <a:pt x="120" y="298"/>
                  </a:cubicBezTo>
                  <a:lnTo>
                    <a:pt x="120" y="298"/>
                  </a:lnTo>
                  <a:cubicBezTo>
                    <a:pt x="1" y="512"/>
                    <a:pt x="72" y="786"/>
                    <a:pt x="286" y="905"/>
                  </a:cubicBezTo>
                  <a:lnTo>
                    <a:pt x="1167" y="1417"/>
                  </a:lnTo>
                  <a:cubicBezTo>
                    <a:pt x="1382" y="1536"/>
                    <a:pt x="1655" y="1465"/>
                    <a:pt x="1775" y="1250"/>
                  </a:cubicBezTo>
                  <a:lnTo>
                    <a:pt x="1775" y="1250"/>
                  </a:lnTo>
                  <a:cubicBezTo>
                    <a:pt x="1906" y="1036"/>
                    <a:pt x="1822" y="762"/>
                    <a:pt x="1608" y="63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5"/>
            <p:cNvSpPr/>
            <p:nvPr/>
          </p:nvSpPr>
          <p:spPr>
            <a:xfrm>
              <a:off x="8541324" y="3621758"/>
              <a:ext cx="292814" cy="183459"/>
            </a:xfrm>
            <a:custGeom>
              <a:rect b="b" l="l" r="r" t="t"/>
              <a:pathLst>
                <a:path extrusionOk="0" h="5454" w="8705">
                  <a:moveTo>
                    <a:pt x="286" y="4549"/>
                  </a:moveTo>
                  <a:lnTo>
                    <a:pt x="7966" y="119"/>
                  </a:lnTo>
                  <a:cubicBezTo>
                    <a:pt x="8180" y="0"/>
                    <a:pt x="8454" y="72"/>
                    <a:pt x="8573" y="286"/>
                  </a:cubicBezTo>
                  <a:lnTo>
                    <a:pt x="8573" y="286"/>
                  </a:lnTo>
                  <a:cubicBezTo>
                    <a:pt x="8704" y="500"/>
                    <a:pt x="8633" y="774"/>
                    <a:pt x="8418" y="905"/>
                  </a:cubicBezTo>
                  <a:lnTo>
                    <a:pt x="739" y="5334"/>
                  </a:lnTo>
                  <a:cubicBezTo>
                    <a:pt x="525" y="5453"/>
                    <a:pt x="251" y="5382"/>
                    <a:pt x="120" y="5168"/>
                  </a:cubicBezTo>
                  <a:lnTo>
                    <a:pt x="120" y="5168"/>
                  </a:lnTo>
                  <a:cubicBezTo>
                    <a:pt x="1" y="4953"/>
                    <a:pt x="72" y="4680"/>
                    <a:pt x="286" y="45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5"/>
            <p:cNvSpPr/>
            <p:nvPr/>
          </p:nvSpPr>
          <p:spPr>
            <a:xfrm>
              <a:off x="8788828" y="3576482"/>
              <a:ext cx="99769" cy="99769"/>
            </a:xfrm>
            <a:custGeom>
              <a:rect b="b" l="l" r="r" t="t"/>
              <a:pathLst>
                <a:path extrusionOk="0" h="2966" w="2966">
                  <a:moveTo>
                    <a:pt x="2596" y="834"/>
                  </a:moveTo>
                  <a:cubicBezTo>
                    <a:pt x="2239" y="215"/>
                    <a:pt x="1453" y="1"/>
                    <a:pt x="834" y="358"/>
                  </a:cubicBezTo>
                  <a:cubicBezTo>
                    <a:pt x="203" y="715"/>
                    <a:pt x="1" y="1513"/>
                    <a:pt x="358" y="2132"/>
                  </a:cubicBezTo>
                  <a:cubicBezTo>
                    <a:pt x="715" y="2751"/>
                    <a:pt x="1501" y="2966"/>
                    <a:pt x="2132" y="2608"/>
                  </a:cubicBezTo>
                  <a:cubicBezTo>
                    <a:pt x="2751" y="2251"/>
                    <a:pt x="2965" y="1454"/>
                    <a:pt x="2596" y="83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5"/>
            <p:cNvSpPr/>
            <p:nvPr/>
          </p:nvSpPr>
          <p:spPr>
            <a:xfrm>
              <a:off x="8826873" y="3609750"/>
              <a:ext cx="44099" cy="44469"/>
            </a:xfrm>
            <a:custGeom>
              <a:rect b="b" l="l" r="r" t="t"/>
              <a:pathLst>
                <a:path extrusionOk="0" h="1322" w="1311">
                  <a:moveTo>
                    <a:pt x="1156" y="369"/>
                  </a:moveTo>
                  <a:cubicBezTo>
                    <a:pt x="989" y="95"/>
                    <a:pt x="644" y="0"/>
                    <a:pt x="370" y="167"/>
                  </a:cubicBezTo>
                  <a:cubicBezTo>
                    <a:pt x="96" y="322"/>
                    <a:pt x="1" y="679"/>
                    <a:pt x="156" y="953"/>
                  </a:cubicBezTo>
                  <a:cubicBezTo>
                    <a:pt x="322" y="1227"/>
                    <a:pt x="668" y="1322"/>
                    <a:pt x="941" y="1155"/>
                  </a:cubicBezTo>
                  <a:cubicBezTo>
                    <a:pt x="1215" y="1000"/>
                    <a:pt x="1311" y="643"/>
                    <a:pt x="1156" y="36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5"/>
            <p:cNvSpPr/>
            <p:nvPr/>
          </p:nvSpPr>
          <p:spPr>
            <a:xfrm>
              <a:off x="8600997" y="3672618"/>
              <a:ext cx="144608" cy="98154"/>
            </a:xfrm>
            <a:custGeom>
              <a:rect b="b" l="l" r="r" t="t"/>
              <a:pathLst>
                <a:path extrusionOk="0" h="2918" w="4299">
                  <a:moveTo>
                    <a:pt x="286" y="2013"/>
                  </a:moveTo>
                  <a:lnTo>
                    <a:pt x="3561" y="131"/>
                  </a:lnTo>
                  <a:cubicBezTo>
                    <a:pt x="3775" y="0"/>
                    <a:pt x="4049" y="72"/>
                    <a:pt x="4180" y="286"/>
                  </a:cubicBezTo>
                  <a:lnTo>
                    <a:pt x="4180" y="286"/>
                  </a:lnTo>
                  <a:cubicBezTo>
                    <a:pt x="4299" y="501"/>
                    <a:pt x="4227" y="786"/>
                    <a:pt x="4013" y="905"/>
                  </a:cubicBezTo>
                  <a:lnTo>
                    <a:pt x="739" y="2798"/>
                  </a:lnTo>
                  <a:cubicBezTo>
                    <a:pt x="525" y="2918"/>
                    <a:pt x="251" y="2846"/>
                    <a:pt x="132" y="2632"/>
                  </a:cubicBezTo>
                  <a:lnTo>
                    <a:pt x="132" y="2632"/>
                  </a:lnTo>
                  <a:cubicBezTo>
                    <a:pt x="1" y="2417"/>
                    <a:pt x="72" y="2144"/>
                    <a:pt x="286" y="20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5"/>
            <p:cNvSpPr/>
            <p:nvPr/>
          </p:nvSpPr>
          <p:spPr>
            <a:xfrm>
              <a:off x="8541324" y="3704641"/>
              <a:ext cx="149014" cy="100576"/>
            </a:xfrm>
            <a:custGeom>
              <a:rect b="b" l="l" r="r" t="t"/>
              <a:pathLst>
                <a:path extrusionOk="0" h="2990" w="4430">
                  <a:moveTo>
                    <a:pt x="286" y="2085"/>
                  </a:moveTo>
                  <a:lnTo>
                    <a:pt x="3692" y="120"/>
                  </a:lnTo>
                  <a:cubicBezTo>
                    <a:pt x="3906" y="1"/>
                    <a:pt x="4180" y="72"/>
                    <a:pt x="4311" y="287"/>
                  </a:cubicBezTo>
                  <a:lnTo>
                    <a:pt x="4311" y="287"/>
                  </a:lnTo>
                  <a:cubicBezTo>
                    <a:pt x="4430" y="501"/>
                    <a:pt x="4358" y="787"/>
                    <a:pt x="4144" y="906"/>
                  </a:cubicBezTo>
                  <a:lnTo>
                    <a:pt x="739" y="2870"/>
                  </a:lnTo>
                  <a:cubicBezTo>
                    <a:pt x="525" y="2989"/>
                    <a:pt x="251" y="2918"/>
                    <a:pt x="120" y="2704"/>
                  </a:cubicBezTo>
                  <a:lnTo>
                    <a:pt x="120" y="2704"/>
                  </a:lnTo>
                  <a:cubicBezTo>
                    <a:pt x="1" y="2489"/>
                    <a:pt x="72" y="2216"/>
                    <a:pt x="286" y="20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5"/>
            <p:cNvSpPr/>
            <p:nvPr/>
          </p:nvSpPr>
          <p:spPr>
            <a:xfrm>
              <a:off x="8765215" y="3639788"/>
              <a:ext cx="35656" cy="38078"/>
            </a:xfrm>
            <a:custGeom>
              <a:rect b="b" l="l" r="r" t="t"/>
              <a:pathLst>
                <a:path extrusionOk="0" h="1132" w="1060">
                  <a:moveTo>
                    <a:pt x="608" y="0"/>
                  </a:moveTo>
                  <a:lnTo>
                    <a:pt x="0" y="345"/>
                  </a:lnTo>
                  <a:lnTo>
                    <a:pt x="441" y="1131"/>
                  </a:lnTo>
                  <a:lnTo>
                    <a:pt x="1060" y="774"/>
                  </a:lnTo>
                  <a:lnTo>
                    <a:pt x="6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5"/>
            <p:cNvSpPr/>
            <p:nvPr/>
          </p:nvSpPr>
          <p:spPr>
            <a:xfrm>
              <a:off x="8748800" y="3654992"/>
              <a:ext cx="25665" cy="32090"/>
            </a:xfrm>
            <a:custGeom>
              <a:rect b="b" l="l" r="r" t="t"/>
              <a:pathLst>
                <a:path extrusionOk="0" h="954" w="763">
                  <a:moveTo>
                    <a:pt x="310" y="1"/>
                  </a:moveTo>
                  <a:lnTo>
                    <a:pt x="0" y="167"/>
                  </a:lnTo>
                  <a:lnTo>
                    <a:pt x="453" y="953"/>
                  </a:lnTo>
                  <a:lnTo>
                    <a:pt x="762" y="775"/>
                  </a:lnTo>
                  <a:lnTo>
                    <a:pt x="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5"/>
            <p:cNvSpPr/>
            <p:nvPr/>
          </p:nvSpPr>
          <p:spPr>
            <a:xfrm>
              <a:off x="8576172" y="3733502"/>
              <a:ext cx="64113" cy="51701"/>
            </a:xfrm>
            <a:custGeom>
              <a:rect b="b" l="l" r="r" t="t"/>
              <a:pathLst>
                <a:path extrusionOk="0" h="1537" w="1906">
                  <a:moveTo>
                    <a:pt x="286" y="631"/>
                  </a:moveTo>
                  <a:lnTo>
                    <a:pt x="1167" y="131"/>
                  </a:lnTo>
                  <a:cubicBezTo>
                    <a:pt x="1382" y="0"/>
                    <a:pt x="1656" y="84"/>
                    <a:pt x="1775" y="298"/>
                  </a:cubicBezTo>
                  <a:lnTo>
                    <a:pt x="1775" y="298"/>
                  </a:lnTo>
                  <a:cubicBezTo>
                    <a:pt x="1906" y="512"/>
                    <a:pt x="1822" y="786"/>
                    <a:pt x="1608" y="905"/>
                  </a:cubicBezTo>
                  <a:lnTo>
                    <a:pt x="739" y="1417"/>
                  </a:lnTo>
                  <a:cubicBezTo>
                    <a:pt x="524" y="1536"/>
                    <a:pt x="251" y="1465"/>
                    <a:pt x="120" y="1250"/>
                  </a:cubicBezTo>
                  <a:lnTo>
                    <a:pt x="120" y="1250"/>
                  </a:lnTo>
                  <a:cubicBezTo>
                    <a:pt x="1" y="1036"/>
                    <a:pt x="72" y="762"/>
                    <a:pt x="286" y="63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25"/>
          <p:cNvGrpSpPr/>
          <p:nvPr/>
        </p:nvGrpSpPr>
        <p:grpSpPr>
          <a:xfrm rot="-1108630">
            <a:off x="1004836" y="295235"/>
            <a:ext cx="1487453" cy="1435382"/>
            <a:chOff x="8332288" y="2051812"/>
            <a:chExt cx="787790" cy="760174"/>
          </a:xfrm>
        </p:grpSpPr>
        <p:sp>
          <p:nvSpPr>
            <p:cNvPr id="472" name="Google Shape;472;p25"/>
            <p:cNvSpPr/>
            <p:nvPr/>
          </p:nvSpPr>
          <p:spPr>
            <a:xfrm>
              <a:off x="8954649" y="2380215"/>
              <a:ext cx="165429" cy="212690"/>
            </a:xfrm>
            <a:custGeom>
              <a:rect b="b" l="l" r="r" t="t"/>
              <a:pathLst>
                <a:path extrusionOk="0" h="6323" w="4918">
                  <a:moveTo>
                    <a:pt x="739" y="3810"/>
                  </a:moveTo>
                  <a:cubicBezTo>
                    <a:pt x="739" y="3810"/>
                    <a:pt x="3715" y="5906"/>
                    <a:pt x="4120" y="6108"/>
                  </a:cubicBezTo>
                  <a:cubicBezTo>
                    <a:pt x="4513" y="6323"/>
                    <a:pt x="4918" y="5549"/>
                    <a:pt x="4692" y="4953"/>
                  </a:cubicBezTo>
                  <a:cubicBezTo>
                    <a:pt x="4465" y="4370"/>
                    <a:pt x="2644" y="2655"/>
                    <a:pt x="1322" y="1334"/>
                  </a:cubicBezTo>
                  <a:cubicBezTo>
                    <a:pt x="1" y="0"/>
                    <a:pt x="727" y="3810"/>
                    <a:pt x="727" y="381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5"/>
            <p:cNvSpPr/>
            <p:nvPr/>
          </p:nvSpPr>
          <p:spPr>
            <a:xfrm>
              <a:off x="8332288" y="2118280"/>
              <a:ext cx="309196" cy="309230"/>
            </a:xfrm>
            <a:custGeom>
              <a:rect b="b" l="l" r="r" t="t"/>
              <a:pathLst>
                <a:path extrusionOk="0" h="9193" w="9192">
                  <a:moveTo>
                    <a:pt x="7561" y="1632"/>
                  </a:moveTo>
                  <a:cubicBezTo>
                    <a:pt x="9192" y="3275"/>
                    <a:pt x="9192" y="5918"/>
                    <a:pt x="7561" y="7561"/>
                  </a:cubicBezTo>
                  <a:cubicBezTo>
                    <a:pt x="5918" y="9192"/>
                    <a:pt x="3274" y="9192"/>
                    <a:pt x="1631" y="7561"/>
                  </a:cubicBezTo>
                  <a:cubicBezTo>
                    <a:pt x="0" y="5918"/>
                    <a:pt x="0" y="3275"/>
                    <a:pt x="1631" y="1632"/>
                  </a:cubicBezTo>
                  <a:cubicBezTo>
                    <a:pt x="3274" y="1"/>
                    <a:pt x="5918" y="1"/>
                    <a:pt x="7561" y="16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5"/>
            <p:cNvSpPr/>
            <p:nvPr/>
          </p:nvSpPr>
          <p:spPr>
            <a:xfrm>
              <a:off x="8396367" y="2181956"/>
              <a:ext cx="181037" cy="181474"/>
            </a:xfrm>
            <a:custGeom>
              <a:rect b="b" l="l" r="r" t="t"/>
              <a:pathLst>
                <a:path extrusionOk="0" h="5395" w="5382">
                  <a:moveTo>
                    <a:pt x="4429" y="965"/>
                  </a:moveTo>
                  <a:cubicBezTo>
                    <a:pt x="5382" y="1930"/>
                    <a:pt x="5382" y="3477"/>
                    <a:pt x="4429" y="4442"/>
                  </a:cubicBezTo>
                  <a:cubicBezTo>
                    <a:pt x="3465" y="5394"/>
                    <a:pt x="1917" y="5394"/>
                    <a:pt x="953" y="4442"/>
                  </a:cubicBezTo>
                  <a:cubicBezTo>
                    <a:pt x="0" y="3477"/>
                    <a:pt x="0" y="1930"/>
                    <a:pt x="953" y="965"/>
                  </a:cubicBezTo>
                  <a:cubicBezTo>
                    <a:pt x="1917" y="1"/>
                    <a:pt x="3465" y="1"/>
                    <a:pt x="4429" y="96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5"/>
            <p:cNvSpPr/>
            <p:nvPr/>
          </p:nvSpPr>
          <p:spPr>
            <a:xfrm>
              <a:off x="8439625" y="2225617"/>
              <a:ext cx="94521" cy="94555"/>
            </a:xfrm>
            <a:custGeom>
              <a:rect b="b" l="l" r="r" t="t"/>
              <a:pathLst>
                <a:path extrusionOk="0" h="2811" w="2810">
                  <a:moveTo>
                    <a:pt x="2310" y="501"/>
                  </a:moveTo>
                  <a:cubicBezTo>
                    <a:pt x="2810" y="1001"/>
                    <a:pt x="2810" y="1810"/>
                    <a:pt x="2310" y="2310"/>
                  </a:cubicBezTo>
                  <a:cubicBezTo>
                    <a:pt x="1810" y="2810"/>
                    <a:pt x="1000" y="2810"/>
                    <a:pt x="500" y="2310"/>
                  </a:cubicBezTo>
                  <a:cubicBezTo>
                    <a:pt x="0" y="1810"/>
                    <a:pt x="0" y="1001"/>
                    <a:pt x="500" y="501"/>
                  </a:cubicBezTo>
                  <a:cubicBezTo>
                    <a:pt x="1000" y="1"/>
                    <a:pt x="1810" y="1"/>
                    <a:pt x="2310" y="5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5"/>
            <p:cNvSpPr/>
            <p:nvPr/>
          </p:nvSpPr>
          <p:spPr>
            <a:xfrm>
              <a:off x="8392768" y="2147107"/>
              <a:ext cx="188639" cy="61725"/>
            </a:xfrm>
            <a:custGeom>
              <a:rect b="b" l="l" r="r" t="t"/>
              <a:pathLst>
                <a:path extrusionOk="0" h="1835" w="5608">
                  <a:moveTo>
                    <a:pt x="738" y="1680"/>
                  </a:moveTo>
                  <a:cubicBezTo>
                    <a:pt x="572" y="1834"/>
                    <a:pt x="310" y="1834"/>
                    <a:pt x="155" y="1680"/>
                  </a:cubicBezTo>
                  <a:cubicBezTo>
                    <a:pt x="0" y="1513"/>
                    <a:pt x="0" y="1251"/>
                    <a:pt x="155" y="1096"/>
                  </a:cubicBezTo>
                  <a:cubicBezTo>
                    <a:pt x="881" y="370"/>
                    <a:pt x="1846" y="1"/>
                    <a:pt x="2798" y="1"/>
                  </a:cubicBezTo>
                  <a:cubicBezTo>
                    <a:pt x="3751" y="1"/>
                    <a:pt x="4715" y="370"/>
                    <a:pt x="5441" y="1096"/>
                  </a:cubicBezTo>
                  <a:cubicBezTo>
                    <a:pt x="5608" y="1251"/>
                    <a:pt x="5608" y="1513"/>
                    <a:pt x="5441" y="1680"/>
                  </a:cubicBezTo>
                  <a:cubicBezTo>
                    <a:pt x="5286" y="1834"/>
                    <a:pt x="5025" y="1834"/>
                    <a:pt x="4858" y="1680"/>
                  </a:cubicBezTo>
                  <a:cubicBezTo>
                    <a:pt x="4298" y="1108"/>
                    <a:pt x="3548" y="822"/>
                    <a:pt x="2798" y="822"/>
                  </a:cubicBezTo>
                  <a:cubicBezTo>
                    <a:pt x="2060" y="822"/>
                    <a:pt x="1310" y="1108"/>
                    <a:pt x="738" y="1680"/>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5"/>
            <p:cNvSpPr/>
            <p:nvPr/>
          </p:nvSpPr>
          <p:spPr>
            <a:xfrm>
              <a:off x="8716765" y="2502757"/>
              <a:ext cx="309196" cy="309230"/>
            </a:xfrm>
            <a:custGeom>
              <a:rect b="b" l="l" r="r" t="t"/>
              <a:pathLst>
                <a:path extrusionOk="0" h="9193" w="9192">
                  <a:moveTo>
                    <a:pt x="7561" y="1632"/>
                  </a:moveTo>
                  <a:cubicBezTo>
                    <a:pt x="9192" y="3275"/>
                    <a:pt x="9192" y="5930"/>
                    <a:pt x="7561" y="7561"/>
                  </a:cubicBezTo>
                  <a:cubicBezTo>
                    <a:pt x="5930" y="9192"/>
                    <a:pt x="3274" y="9192"/>
                    <a:pt x="1643" y="7561"/>
                  </a:cubicBezTo>
                  <a:cubicBezTo>
                    <a:pt x="0" y="5930"/>
                    <a:pt x="0" y="3275"/>
                    <a:pt x="1643" y="1632"/>
                  </a:cubicBezTo>
                  <a:cubicBezTo>
                    <a:pt x="3274" y="1"/>
                    <a:pt x="5930" y="1"/>
                    <a:pt x="7561" y="16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5"/>
            <p:cNvSpPr/>
            <p:nvPr/>
          </p:nvSpPr>
          <p:spPr>
            <a:xfrm>
              <a:off x="8780844" y="2566836"/>
              <a:ext cx="181441" cy="181474"/>
            </a:xfrm>
            <a:custGeom>
              <a:rect b="b" l="l" r="r" t="t"/>
              <a:pathLst>
                <a:path extrusionOk="0" h="5395" w="5394">
                  <a:moveTo>
                    <a:pt x="4429" y="953"/>
                  </a:moveTo>
                  <a:cubicBezTo>
                    <a:pt x="5394" y="1918"/>
                    <a:pt x="5394" y="3465"/>
                    <a:pt x="4429" y="4430"/>
                  </a:cubicBezTo>
                  <a:cubicBezTo>
                    <a:pt x="3477" y="5394"/>
                    <a:pt x="1917" y="5394"/>
                    <a:pt x="953" y="4430"/>
                  </a:cubicBezTo>
                  <a:cubicBezTo>
                    <a:pt x="0" y="3465"/>
                    <a:pt x="0" y="1918"/>
                    <a:pt x="953" y="953"/>
                  </a:cubicBezTo>
                  <a:cubicBezTo>
                    <a:pt x="1917" y="1"/>
                    <a:pt x="3477" y="1"/>
                    <a:pt x="4429" y="9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5"/>
            <p:cNvSpPr/>
            <p:nvPr/>
          </p:nvSpPr>
          <p:spPr>
            <a:xfrm>
              <a:off x="8824505" y="2610094"/>
              <a:ext cx="94118" cy="94555"/>
            </a:xfrm>
            <a:custGeom>
              <a:rect b="b" l="l" r="r" t="t"/>
              <a:pathLst>
                <a:path extrusionOk="0" h="2811" w="2798">
                  <a:moveTo>
                    <a:pt x="2298" y="501"/>
                  </a:moveTo>
                  <a:cubicBezTo>
                    <a:pt x="2798" y="1001"/>
                    <a:pt x="2798" y="1810"/>
                    <a:pt x="2298" y="2310"/>
                  </a:cubicBezTo>
                  <a:cubicBezTo>
                    <a:pt x="1798" y="2810"/>
                    <a:pt x="988" y="2810"/>
                    <a:pt x="488" y="2310"/>
                  </a:cubicBezTo>
                  <a:cubicBezTo>
                    <a:pt x="0" y="1810"/>
                    <a:pt x="0" y="1001"/>
                    <a:pt x="488" y="501"/>
                  </a:cubicBezTo>
                  <a:cubicBezTo>
                    <a:pt x="988" y="1"/>
                    <a:pt x="1798" y="1"/>
                    <a:pt x="2298" y="5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5"/>
            <p:cNvSpPr/>
            <p:nvPr/>
          </p:nvSpPr>
          <p:spPr>
            <a:xfrm>
              <a:off x="8917009" y="2548033"/>
              <a:ext cx="84127" cy="186251"/>
            </a:xfrm>
            <a:custGeom>
              <a:rect b="b" l="l" r="r" t="t"/>
              <a:pathLst>
                <a:path extrusionOk="0" h="5537" w="2501">
                  <a:moveTo>
                    <a:pt x="239" y="810"/>
                  </a:moveTo>
                  <a:cubicBezTo>
                    <a:pt x="48" y="691"/>
                    <a:pt x="0" y="429"/>
                    <a:pt x="119" y="238"/>
                  </a:cubicBezTo>
                  <a:cubicBezTo>
                    <a:pt x="250" y="48"/>
                    <a:pt x="500" y="0"/>
                    <a:pt x="691" y="119"/>
                  </a:cubicBezTo>
                  <a:cubicBezTo>
                    <a:pt x="1560" y="691"/>
                    <a:pt x="2108" y="1548"/>
                    <a:pt x="2310" y="2488"/>
                  </a:cubicBezTo>
                  <a:cubicBezTo>
                    <a:pt x="2501" y="3417"/>
                    <a:pt x="2346" y="4429"/>
                    <a:pt x="1774" y="5298"/>
                  </a:cubicBezTo>
                  <a:cubicBezTo>
                    <a:pt x="1655" y="5489"/>
                    <a:pt x="1405" y="5536"/>
                    <a:pt x="1215" y="5417"/>
                  </a:cubicBezTo>
                  <a:cubicBezTo>
                    <a:pt x="1024" y="5286"/>
                    <a:pt x="965" y="5036"/>
                    <a:pt x="1096" y="4846"/>
                  </a:cubicBezTo>
                  <a:cubicBezTo>
                    <a:pt x="1536" y="4179"/>
                    <a:pt x="1655" y="3381"/>
                    <a:pt x="1501" y="2655"/>
                  </a:cubicBezTo>
                  <a:cubicBezTo>
                    <a:pt x="1346" y="1917"/>
                    <a:pt x="917" y="1250"/>
                    <a:pt x="239" y="810"/>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5"/>
            <p:cNvSpPr/>
            <p:nvPr/>
          </p:nvSpPr>
          <p:spPr>
            <a:xfrm>
              <a:off x="8463239" y="2134695"/>
              <a:ext cx="389724" cy="161830"/>
            </a:xfrm>
            <a:custGeom>
              <a:rect b="b" l="l" r="r" t="t"/>
              <a:pathLst>
                <a:path extrusionOk="0" h="4811" w="11586">
                  <a:moveTo>
                    <a:pt x="905" y="4704"/>
                  </a:moveTo>
                  <a:cubicBezTo>
                    <a:pt x="572" y="4811"/>
                    <a:pt x="215" y="4632"/>
                    <a:pt x="108" y="4311"/>
                  </a:cubicBezTo>
                  <a:cubicBezTo>
                    <a:pt x="1" y="3978"/>
                    <a:pt x="179" y="3620"/>
                    <a:pt x="501" y="3513"/>
                  </a:cubicBezTo>
                  <a:lnTo>
                    <a:pt x="10681" y="108"/>
                  </a:lnTo>
                  <a:cubicBezTo>
                    <a:pt x="11014" y="1"/>
                    <a:pt x="11371" y="179"/>
                    <a:pt x="11478" y="501"/>
                  </a:cubicBezTo>
                  <a:cubicBezTo>
                    <a:pt x="11585" y="834"/>
                    <a:pt x="11407" y="1191"/>
                    <a:pt x="11085" y="129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5"/>
            <p:cNvSpPr/>
            <p:nvPr/>
          </p:nvSpPr>
          <p:spPr>
            <a:xfrm>
              <a:off x="8672699" y="2458692"/>
              <a:ext cx="221907" cy="221940"/>
            </a:xfrm>
            <a:custGeom>
              <a:rect b="b" l="l" r="r" t="t"/>
              <a:pathLst>
                <a:path extrusionOk="0" h="6598" w="6597">
                  <a:moveTo>
                    <a:pt x="6359" y="5466"/>
                  </a:moveTo>
                  <a:cubicBezTo>
                    <a:pt x="6597" y="5716"/>
                    <a:pt x="6597" y="6109"/>
                    <a:pt x="6359" y="6359"/>
                  </a:cubicBezTo>
                  <a:cubicBezTo>
                    <a:pt x="6108" y="6597"/>
                    <a:pt x="5716" y="6597"/>
                    <a:pt x="5466" y="6359"/>
                  </a:cubicBezTo>
                  <a:lnTo>
                    <a:pt x="251" y="1144"/>
                  </a:lnTo>
                  <a:cubicBezTo>
                    <a:pt x="1" y="894"/>
                    <a:pt x="1" y="489"/>
                    <a:pt x="251" y="251"/>
                  </a:cubicBezTo>
                  <a:cubicBezTo>
                    <a:pt x="501" y="1"/>
                    <a:pt x="894" y="1"/>
                    <a:pt x="1144" y="25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5"/>
            <p:cNvSpPr/>
            <p:nvPr/>
          </p:nvSpPr>
          <p:spPr>
            <a:xfrm>
              <a:off x="8568188" y="2051812"/>
              <a:ext cx="448960" cy="523467"/>
            </a:xfrm>
            <a:custGeom>
              <a:rect b="b" l="l" r="r" t="t"/>
              <a:pathLst>
                <a:path extrusionOk="0" h="15562" w="13347">
                  <a:moveTo>
                    <a:pt x="1476" y="3072"/>
                  </a:moveTo>
                  <a:lnTo>
                    <a:pt x="1476" y="3072"/>
                  </a:lnTo>
                  <a:cubicBezTo>
                    <a:pt x="1476" y="3072"/>
                    <a:pt x="1131" y="2251"/>
                    <a:pt x="2381" y="1334"/>
                  </a:cubicBezTo>
                  <a:cubicBezTo>
                    <a:pt x="3643" y="417"/>
                    <a:pt x="8227" y="0"/>
                    <a:pt x="10799" y="1619"/>
                  </a:cubicBezTo>
                  <a:cubicBezTo>
                    <a:pt x="10799" y="1619"/>
                    <a:pt x="11609" y="2274"/>
                    <a:pt x="10763" y="2977"/>
                  </a:cubicBezTo>
                  <a:cubicBezTo>
                    <a:pt x="9906" y="3667"/>
                    <a:pt x="8561" y="3632"/>
                    <a:pt x="8561" y="3632"/>
                  </a:cubicBezTo>
                  <a:cubicBezTo>
                    <a:pt x="8561" y="3632"/>
                    <a:pt x="7453" y="3560"/>
                    <a:pt x="7370" y="3620"/>
                  </a:cubicBezTo>
                  <a:cubicBezTo>
                    <a:pt x="7275" y="3667"/>
                    <a:pt x="5096" y="4358"/>
                    <a:pt x="5548" y="6692"/>
                  </a:cubicBezTo>
                  <a:cubicBezTo>
                    <a:pt x="5989" y="9025"/>
                    <a:pt x="9454" y="8763"/>
                    <a:pt x="9454" y="8763"/>
                  </a:cubicBezTo>
                  <a:cubicBezTo>
                    <a:pt x="9454" y="8763"/>
                    <a:pt x="12371" y="11037"/>
                    <a:pt x="12859" y="11383"/>
                  </a:cubicBezTo>
                  <a:cubicBezTo>
                    <a:pt x="13347" y="11740"/>
                    <a:pt x="13287" y="13073"/>
                    <a:pt x="13014" y="13538"/>
                  </a:cubicBezTo>
                  <a:cubicBezTo>
                    <a:pt x="12740" y="13990"/>
                    <a:pt x="12073" y="13740"/>
                    <a:pt x="12073" y="13740"/>
                  </a:cubicBezTo>
                  <a:lnTo>
                    <a:pt x="12073" y="13740"/>
                  </a:lnTo>
                  <a:cubicBezTo>
                    <a:pt x="10585" y="12680"/>
                    <a:pt x="8656" y="12478"/>
                    <a:pt x="7013" y="13157"/>
                  </a:cubicBezTo>
                  <a:lnTo>
                    <a:pt x="7013" y="13157"/>
                  </a:lnTo>
                  <a:cubicBezTo>
                    <a:pt x="7013" y="13157"/>
                    <a:pt x="5536" y="13704"/>
                    <a:pt x="4227" y="14835"/>
                  </a:cubicBezTo>
                  <a:cubicBezTo>
                    <a:pt x="4227" y="14835"/>
                    <a:pt x="3572" y="15562"/>
                    <a:pt x="2488" y="14490"/>
                  </a:cubicBezTo>
                  <a:lnTo>
                    <a:pt x="572" y="12561"/>
                  </a:lnTo>
                  <a:cubicBezTo>
                    <a:pt x="0" y="12002"/>
                    <a:pt x="12" y="11323"/>
                    <a:pt x="833" y="10680"/>
                  </a:cubicBezTo>
                  <a:lnTo>
                    <a:pt x="833" y="10680"/>
                  </a:lnTo>
                  <a:cubicBezTo>
                    <a:pt x="988" y="10561"/>
                    <a:pt x="1143" y="10418"/>
                    <a:pt x="1286" y="10275"/>
                  </a:cubicBezTo>
                  <a:cubicBezTo>
                    <a:pt x="3274" y="8299"/>
                    <a:pt x="3334" y="5132"/>
                    <a:pt x="1488" y="30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5"/>
            <p:cNvSpPr/>
            <p:nvPr/>
          </p:nvSpPr>
          <p:spPr>
            <a:xfrm>
              <a:off x="8568188" y="2125479"/>
              <a:ext cx="444183" cy="450204"/>
            </a:xfrm>
            <a:custGeom>
              <a:rect b="b" l="l" r="r" t="t"/>
              <a:pathLst>
                <a:path extrusionOk="0" h="13384" w="13205">
                  <a:moveTo>
                    <a:pt x="1476" y="882"/>
                  </a:moveTo>
                  <a:lnTo>
                    <a:pt x="1476" y="882"/>
                  </a:lnTo>
                  <a:cubicBezTo>
                    <a:pt x="1476" y="882"/>
                    <a:pt x="1322" y="513"/>
                    <a:pt x="1595" y="1"/>
                  </a:cubicBezTo>
                  <a:cubicBezTo>
                    <a:pt x="1595" y="13"/>
                    <a:pt x="1488" y="501"/>
                    <a:pt x="1893" y="894"/>
                  </a:cubicBezTo>
                  <a:cubicBezTo>
                    <a:pt x="2310" y="1299"/>
                    <a:pt x="3405" y="2882"/>
                    <a:pt x="3977" y="4513"/>
                  </a:cubicBezTo>
                  <a:cubicBezTo>
                    <a:pt x="4560" y="6145"/>
                    <a:pt x="3131" y="8740"/>
                    <a:pt x="2762" y="9324"/>
                  </a:cubicBezTo>
                  <a:cubicBezTo>
                    <a:pt x="2393" y="9895"/>
                    <a:pt x="2429" y="10431"/>
                    <a:pt x="2977" y="11026"/>
                  </a:cubicBezTo>
                  <a:cubicBezTo>
                    <a:pt x="3215" y="11264"/>
                    <a:pt x="3751" y="11907"/>
                    <a:pt x="4322" y="12550"/>
                  </a:cubicBezTo>
                  <a:cubicBezTo>
                    <a:pt x="4286" y="12586"/>
                    <a:pt x="4251" y="12610"/>
                    <a:pt x="4215" y="12645"/>
                  </a:cubicBezTo>
                  <a:cubicBezTo>
                    <a:pt x="4215" y="12645"/>
                    <a:pt x="3560" y="13384"/>
                    <a:pt x="2488" y="12300"/>
                  </a:cubicBezTo>
                  <a:lnTo>
                    <a:pt x="560" y="10371"/>
                  </a:lnTo>
                  <a:cubicBezTo>
                    <a:pt x="0" y="9812"/>
                    <a:pt x="12" y="9145"/>
                    <a:pt x="833" y="8490"/>
                  </a:cubicBezTo>
                  <a:lnTo>
                    <a:pt x="833" y="8490"/>
                  </a:lnTo>
                  <a:cubicBezTo>
                    <a:pt x="988" y="8371"/>
                    <a:pt x="1143" y="8228"/>
                    <a:pt x="1286" y="8085"/>
                  </a:cubicBezTo>
                  <a:cubicBezTo>
                    <a:pt x="3262" y="6109"/>
                    <a:pt x="3334" y="2942"/>
                    <a:pt x="1476" y="882"/>
                  </a:cubicBezTo>
                  <a:lnTo>
                    <a:pt x="1476" y="882"/>
                  </a:lnTo>
                  <a:close/>
                  <a:moveTo>
                    <a:pt x="13204" y="10681"/>
                  </a:moveTo>
                  <a:cubicBezTo>
                    <a:pt x="13168" y="10955"/>
                    <a:pt x="13109" y="11193"/>
                    <a:pt x="13014" y="11348"/>
                  </a:cubicBezTo>
                  <a:cubicBezTo>
                    <a:pt x="12740" y="11800"/>
                    <a:pt x="12061" y="11550"/>
                    <a:pt x="12061" y="11550"/>
                  </a:cubicBezTo>
                  <a:lnTo>
                    <a:pt x="12061" y="11550"/>
                  </a:lnTo>
                  <a:cubicBezTo>
                    <a:pt x="10573" y="10490"/>
                    <a:pt x="8656" y="10288"/>
                    <a:pt x="7013" y="10967"/>
                  </a:cubicBezTo>
                  <a:lnTo>
                    <a:pt x="7013" y="10967"/>
                  </a:lnTo>
                  <a:cubicBezTo>
                    <a:pt x="7013" y="10967"/>
                    <a:pt x="9525" y="9443"/>
                    <a:pt x="11347" y="10205"/>
                  </a:cubicBezTo>
                  <a:cubicBezTo>
                    <a:pt x="12311" y="10621"/>
                    <a:pt x="12883" y="10764"/>
                    <a:pt x="13204" y="1068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5"/>
            <p:cNvSpPr/>
            <p:nvPr/>
          </p:nvSpPr>
          <p:spPr>
            <a:xfrm>
              <a:off x="8860128" y="2314521"/>
              <a:ext cx="158231" cy="145819"/>
            </a:xfrm>
            <a:custGeom>
              <a:rect b="b" l="l" r="r" t="t"/>
              <a:pathLst>
                <a:path extrusionOk="0" h="4335" w="4704">
                  <a:moveTo>
                    <a:pt x="882" y="417"/>
                  </a:moveTo>
                  <a:cubicBezTo>
                    <a:pt x="882" y="417"/>
                    <a:pt x="1537" y="1"/>
                    <a:pt x="2156" y="620"/>
                  </a:cubicBezTo>
                  <a:lnTo>
                    <a:pt x="4144" y="2608"/>
                  </a:lnTo>
                  <a:cubicBezTo>
                    <a:pt x="4704" y="3168"/>
                    <a:pt x="4668" y="3584"/>
                    <a:pt x="4430" y="3965"/>
                  </a:cubicBezTo>
                  <a:cubicBezTo>
                    <a:pt x="4204" y="4335"/>
                    <a:pt x="2215" y="2942"/>
                    <a:pt x="1108" y="2334"/>
                  </a:cubicBezTo>
                  <a:cubicBezTo>
                    <a:pt x="1" y="1739"/>
                    <a:pt x="275" y="751"/>
                    <a:pt x="882" y="41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5"/>
            <p:cNvSpPr/>
            <p:nvPr/>
          </p:nvSpPr>
          <p:spPr>
            <a:xfrm>
              <a:off x="8708355" y="2155920"/>
              <a:ext cx="194660" cy="232334"/>
            </a:xfrm>
            <a:custGeom>
              <a:rect b="b" l="l" r="r" t="t"/>
              <a:pathLst>
                <a:path extrusionOk="0" h="6907" w="5787">
                  <a:moveTo>
                    <a:pt x="3155" y="1"/>
                  </a:moveTo>
                  <a:lnTo>
                    <a:pt x="4608" y="1453"/>
                  </a:lnTo>
                  <a:cubicBezTo>
                    <a:pt x="5453" y="2299"/>
                    <a:pt x="5763" y="3525"/>
                    <a:pt x="5775" y="4323"/>
                  </a:cubicBezTo>
                  <a:cubicBezTo>
                    <a:pt x="5787" y="5121"/>
                    <a:pt x="5691" y="5847"/>
                    <a:pt x="5465" y="6156"/>
                  </a:cubicBezTo>
                  <a:cubicBezTo>
                    <a:pt x="5227" y="6478"/>
                    <a:pt x="3584" y="6906"/>
                    <a:pt x="1786" y="5109"/>
                  </a:cubicBezTo>
                  <a:cubicBezTo>
                    <a:pt x="0" y="3311"/>
                    <a:pt x="1179" y="882"/>
                    <a:pt x="3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5"/>
            <p:cNvSpPr/>
            <p:nvPr/>
          </p:nvSpPr>
          <p:spPr>
            <a:xfrm>
              <a:off x="8801666" y="2104253"/>
              <a:ext cx="95362" cy="94959"/>
            </a:xfrm>
            <a:custGeom>
              <a:rect b="b" l="l" r="r" t="t"/>
              <a:pathLst>
                <a:path extrusionOk="0" h="2823" w="2835">
                  <a:moveTo>
                    <a:pt x="2322" y="501"/>
                  </a:moveTo>
                  <a:cubicBezTo>
                    <a:pt x="2834" y="1001"/>
                    <a:pt x="2834" y="1823"/>
                    <a:pt x="2322" y="2323"/>
                  </a:cubicBezTo>
                  <a:cubicBezTo>
                    <a:pt x="1822" y="2823"/>
                    <a:pt x="1012" y="2823"/>
                    <a:pt x="500" y="2323"/>
                  </a:cubicBezTo>
                  <a:cubicBezTo>
                    <a:pt x="0" y="1823"/>
                    <a:pt x="0" y="1001"/>
                    <a:pt x="500" y="501"/>
                  </a:cubicBezTo>
                  <a:cubicBezTo>
                    <a:pt x="1012" y="1"/>
                    <a:pt x="1822" y="1"/>
                    <a:pt x="2322" y="50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5"/>
            <p:cNvSpPr/>
            <p:nvPr/>
          </p:nvSpPr>
          <p:spPr>
            <a:xfrm>
              <a:off x="8823698" y="2126286"/>
              <a:ext cx="51297" cy="50894"/>
            </a:xfrm>
            <a:custGeom>
              <a:rect b="b" l="l" r="r" t="t"/>
              <a:pathLst>
                <a:path extrusionOk="0" h="1513" w="1525">
                  <a:moveTo>
                    <a:pt x="1250" y="263"/>
                  </a:moveTo>
                  <a:cubicBezTo>
                    <a:pt x="1524" y="537"/>
                    <a:pt x="1524" y="977"/>
                    <a:pt x="1250" y="1251"/>
                  </a:cubicBezTo>
                  <a:cubicBezTo>
                    <a:pt x="977" y="1513"/>
                    <a:pt x="548" y="1513"/>
                    <a:pt x="274" y="1251"/>
                  </a:cubicBezTo>
                  <a:cubicBezTo>
                    <a:pt x="0" y="977"/>
                    <a:pt x="0" y="537"/>
                    <a:pt x="274" y="263"/>
                  </a:cubicBezTo>
                  <a:cubicBezTo>
                    <a:pt x="536" y="1"/>
                    <a:pt x="977" y="1"/>
                    <a:pt x="1250" y="26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5"/>
            <p:cNvSpPr/>
            <p:nvPr/>
          </p:nvSpPr>
          <p:spPr>
            <a:xfrm>
              <a:off x="8633444" y="2090664"/>
              <a:ext cx="159038" cy="40870"/>
            </a:xfrm>
            <a:custGeom>
              <a:rect b="b" l="l" r="r" t="t"/>
              <a:pathLst>
                <a:path extrusionOk="0" h="1215" w="4728">
                  <a:moveTo>
                    <a:pt x="513" y="667"/>
                  </a:moveTo>
                  <a:cubicBezTo>
                    <a:pt x="513" y="667"/>
                    <a:pt x="1453" y="95"/>
                    <a:pt x="2013" y="48"/>
                  </a:cubicBezTo>
                  <a:cubicBezTo>
                    <a:pt x="2584" y="0"/>
                    <a:pt x="4227" y="238"/>
                    <a:pt x="4478" y="345"/>
                  </a:cubicBezTo>
                  <a:cubicBezTo>
                    <a:pt x="4728" y="453"/>
                    <a:pt x="3656" y="953"/>
                    <a:pt x="2418" y="1084"/>
                  </a:cubicBezTo>
                  <a:cubicBezTo>
                    <a:pt x="1179" y="1215"/>
                    <a:pt x="1" y="1048"/>
                    <a:pt x="513" y="66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5"/>
            <p:cNvSpPr/>
            <p:nvPr/>
          </p:nvSpPr>
          <p:spPr>
            <a:xfrm>
              <a:off x="8827701" y="2220404"/>
              <a:ext cx="52104" cy="88938"/>
            </a:xfrm>
            <a:custGeom>
              <a:rect b="b" l="l" r="r" t="t"/>
              <a:pathLst>
                <a:path extrusionOk="0" h="2644" w="1549">
                  <a:moveTo>
                    <a:pt x="155" y="751"/>
                  </a:moveTo>
                  <a:cubicBezTo>
                    <a:pt x="0" y="596"/>
                    <a:pt x="0" y="322"/>
                    <a:pt x="155" y="156"/>
                  </a:cubicBezTo>
                  <a:cubicBezTo>
                    <a:pt x="322" y="1"/>
                    <a:pt x="596" y="1"/>
                    <a:pt x="750" y="156"/>
                  </a:cubicBezTo>
                  <a:cubicBezTo>
                    <a:pt x="762" y="167"/>
                    <a:pt x="1548" y="941"/>
                    <a:pt x="1477" y="2227"/>
                  </a:cubicBezTo>
                  <a:cubicBezTo>
                    <a:pt x="1465" y="2465"/>
                    <a:pt x="1274" y="2644"/>
                    <a:pt x="1036" y="2632"/>
                  </a:cubicBezTo>
                  <a:cubicBezTo>
                    <a:pt x="810" y="2620"/>
                    <a:pt x="631" y="2418"/>
                    <a:pt x="643" y="2192"/>
                  </a:cubicBezTo>
                  <a:cubicBezTo>
                    <a:pt x="691" y="1275"/>
                    <a:pt x="167" y="751"/>
                    <a:pt x="155" y="751"/>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 name="Google Shape;491;p25"/>
          <p:cNvGrpSpPr/>
          <p:nvPr/>
        </p:nvGrpSpPr>
        <p:grpSpPr>
          <a:xfrm>
            <a:off x="637082" y="3293646"/>
            <a:ext cx="1325233" cy="1423555"/>
            <a:chOff x="13145657" y="3074821"/>
            <a:chExt cx="1325233" cy="1423555"/>
          </a:xfrm>
        </p:grpSpPr>
        <p:grpSp>
          <p:nvGrpSpPr>
            <p:cNvPr id="492" name="Google Shape;492;p25"/>
            <p:cNvGrpSpPr/>
            <p:nvPr/>
          </p:nvGrpSpPr>
          <p:grpSpPr>
            <a:xfrm flipH="1">
              <a:off x="13555590" y="3074821"/>
              <a:ext cx="915300" cy="1374899"/>
              <a:chOff x="7581757" y="3428885"/>
              <a:chExt cx="750554" cy="1127428"/>
            </a:xfrm>
          </p:grpSpPr>
          <p:sp>
            <p:nvSpPr>
              <p:cNvPr id="493" name="Google Shape;493;p25"/>
              <p:cNvSpPr/>
              <p:nvPr/>
            </p:nvSpPr>
            <p:spPr>
              <a:xfrm>
                <a:off x="7880928" y="4260707"/>
                <a:ext cx="152210" cy="295606"/>
              </a:xfrm>
              <a:custGeom>
                <a:rect b="b" l="l" r="r" t="t"/>
                <a:pathLst>
                  <a:path extrusionOk="0" h="8788" w="4525">
                    <a:moveTo>
                      <a:pt x="1203" y="1"/>
                    </a:moveTo>
                    <a:cubicBezTo>
                      <a:pt x="536" y="1"/>
                      <a:pt x="1" y="536"/>
                      <a:pt x="1" y="1203"/>
                    </a:cubicBezTo>
                    <a:lnTo>
                      <a:pt x="1" y="7585"/>
                    </a:lnTo>
                    <a:cubicBezTo>
                      <a:pt x="1" y="8252"/>
                      <a:pt x="536" y="8787"/>
                      <a:pt x="1203" y="8787"/>
                    </a:cubicBezTo>
                    <a:lnTo>
                      <a:pt x="3322" y="8787"/>
                    </a:lnTo>
                    <a:cubicBezTo>
                      <a:pt x="3977" y="8787"/>
                      <a:pt x="4525" y="8252"/>
                      <a:pt x="4525" y="7585"/>
                    </a:cubicBezTo>
                    <a:lnTo>
                      <a:pt x="4525" y="1203"/>
                    </a:lnTo>
                    <a:cubicBezTo>
                      <a:pt x="4525" y="536"/>
                      <a:pt x="3977" y="1"/>
                      <a:pt x="33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5"/>
              <p:cNvSpPr/>
              <p:nvPr/>
            </p:nvSpPr>
            <p:spPr>
              <a:xfrm>
                <a:off x="7581757" y="3428885"/>
                <a:ext cx="750554" cy="979659"/>
              </a:xfrm>
              <a:custGeom>
                <a:rect b="b" l="l" r="r" t="t"/>
                <a:pathLst>
                  <a:path extrusionOk="0" h="29124" w="22313">
                    <a:moveTo>
                      <a:pt x="2763" y="29123"/>
                    </a:moveTo>
                    <a:lnTo>
                      <a:pt x="19551" y="29123"/>
                    </a:lnTo>
                    <a:cubicBezTo>
                      <a:pt x="22313" y="29123"/>
                      <a:pt x="22051" y="25670"/>
                      <a:pt x="21253" y="23539"/>
                    </a:cubicBezTo>
                    <a:cubicBezTo>
                      <a:pt x="19313" y="18360"/>
                      <a:pt x="13288" y="2334"/>
                      <a:pt x="12752" y="1489"/>
                    </a:cubicBezTo>
                    <a:cubicBezTo>
                      <a:pt x="11788" y="0"/>
                      <a:pt x="10514" y="0"/>
                      <a:pt x="9549" y="1489"/>
                    </a:cubicBezTo>
                    <a:cubicBezTo>
                      <a:pt x="9014" y="2334"/>
                      <a:pt x="2989" y="18360"/>
                      <a:pt x="1060" y="23539"/>
                    </a:cubicBezTo>
                    <a:cubicBezTo>
                      <a:pt x="251" y="25670"/>
                      <a:pt x="1" y="29123"/>
                      <a:pt x="2763" y="29123"/>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5"/>
              <p:cNvSpPr/>
              <p:nvPr/>
            </p:nvSpPr>
            <p:spPr>
              <a:xfrm>
                <a:off x="7598172" y="3428885"/>
                <a:ext cx="734138" cy="979659"/>
              </a:xfrm>
              <a:custGeom>
                <a:rect b="b" l="l" r="r" t="t"/>
                <a:pathLst>
                  <a:path extrusionOk="0" h="29124" w="21825">
                    <a:moveTo>
                      <a:pt x="16598" y="21194"/>
                    </a:moveTo>
                    <a:cubicBezTo>
                      <a:pt x="17312" y="23110"/>
                      <a:pt x="17551" y="26218"/>
                      <a:pt x="15062" y="26218"/>
                    </a:cubicBezTo>
                    <a:lnTo>
                      <a:pt x="25" y="26218"/>
                    </a:lnTo>
                    <a:cubicBezTo>
                      <a:pt x="1" y="27766"/>
                      <a:pt x="537" y="29123"/>
                      <a:pt x="2275" y="29123"/>
                    </a:cubicBezTo>
                    <a:lnTo>
                      <a:pt x="19063" y="29123"/>
                    </a:lnTo>
                    <a:cubicBezTo>
                      <a:pt x="21825" y="29123"/>
                      <a:pt x="21563" y="25670"/>
                      <a:pt x="20765" y="23539"/>
                    </a:cubicBezTo>
                    <a:cubicBezTo>
                      <a:pt x="18825" y="18360"/>
                      <a:pt x="12800" y="2334"/>
                      <a:pt x="12264" y="1489"/>
                    </a:cubicBezTo>
                    <a:cubicBezTo>
                      <a:pt x="11300" y="0"/>
                      <a:pt x="10026" y="0"/>
                      <a:pt x="9061" y="1489"/>
                    </a:cubicBezTo>
                    <a:cubicBezTo>
                      <a:pt x="9061" y="1513"/>
                      <a:pt x="9050" y="1524"/>
                      <a:pt x="9038" y="1548"/>
                    </a:cubicBezTo>
                    <a:cubicBezTo>
                      <a:pt x="9883" y="3310"/>
                      <a:pt x="14919" y="16741"/>
                      <a:pt x="16586" y="2119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96" name="Google Shape;496;p25"/>
              <p:cNvSpPr/>
              <p:nvPr/>
            </p:nvSpPr>
            <p:spPr>
              <a:xfrm>
                <a:off x="7702717" y="3856619"/>
                <a:ext cx="187462" cy="301997"/>
              </a:xfrm>
              <a:custGeom>
                <a:rect b="b" l="l" r="r" t="t"/>
                <a:pathLst>
                  <a:path extrusionOk="0" h="8978" w="5573">
                    <a:moveTo>
                      <a:pt x="5275" y="2298"/>
                    </a:moveTo>
                    <a:lnTo>
                      <a:pt x="3215" y="7775"/>
                    </a:lnTo>
                    <a:cubicBezTo>
                      <a:pt x="2905" y="8573"/>
                      <a:pt x="2012" y="8978"/>
                      <a:pt x="1215" y="8680"/>
                    </a:cubicBezTo>
                    <a:lnTo>
                      <a:pt x="1215" y="8680"/>
                    </a:lnTo>
                    <a:cubicBezTo>
                      <a:pt x="405" y="8382"/>
                      <a:pt x="0" y="7477"/>
                      <a:pt x="310" y="6680"/>
                    </a:cubicBezTo>
                    <a:lnTo>
                      <a:pt x="2370" y="1203"/>
                    </a:lnTo>
                    <a:cubicBezTo>
                      <a:pt x="2667" y="405"/>
                      <a:pt x="3572" y="0"/>
                      <a:pt x="4370" y="298"/>
                    </a:cubicBezTo>
                    <a:lnTo>
                      <a:pt x="4370" y="298"/>
                    </a:lnTo>
                    <a:cubicBezTo>
                      <a:pt x="5168" y="596"/>
                      <a:pt x="5572" y="1500"/>
                      <a:pt x="5275" y="2298"/>
                    </a:cubicBezTo>
                    <a:close/>
                  </a:path>
                </a:pathLst>
              </a:custGeom>
              <a:solidFill>
                <a:srgbClr val="75AC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5"/>
              <p:cNvSpPr/>
              <p:nvPr/>
            </p:nvSpPr>
            <p:spPr>
              <a:xfrm>
                <a:off x="7880928" y="4408510"/>
                <a:ext cx="152210" cy="147803"/>
              </a:xfrm>
              <a:custGeom>
                <a:rect b="b" l="l" r="r" t="t"/>
                <a:pathLst>
                  <a:path extrusionOk="0" h="4394" w="4525">
                    <a:moveTo>
                      <a:pt x="3263" y="2227"/>
                    </a:moveTo>
                    <a:lnTo>
                      <a:pt x="3263" y="4393"/>
                    </a:lnTo>
                    <a:lnTo>
                      <a:pt x="3322" y="4393"/>
                    </a:lnTo>
                    <a:cubicBezTo>
                      <a:pt x="3977" y="4393"/>
                      <a:pt x="4525" y="3858"/>
                      <a:pt x="4525" y="3191"/>
                    </a:cubicBezTo>
                    <a:lnTo>
                      <a:pt x="4525" y="0"/>
                    </a:lnTo>
                    <a:lnTo>
                      <a:pt x="1" y="0"/>
                    </a:lnTo>
                    <a:lnTo>
                      <a:pt x="1" y="1024"/>
                    </a:lnTo>
                    <a:lnTo>
                      <a:pt x="2060" y="1024"/>
                    </a:lnTo>
                    <a:cubicBezTo>
                      <a:pt x="2715" y="1024"/>
                      <a:pt x="3263" y="1560"/>
                      <a:pt x="3263" y="2227"/>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 name="Google Shape;498;p25"/>
            <p:cNvGrpSpPr/>
            <p:nvPr/>
          </p:nvGrpSpPr>
          <p:grpSpPr>
            <a:xfrm flipH="1">
              <a:off x="13145657" y="3449303"/>
              <a:ext cx="698390" cy="1049072"/>
              <a:chOff x="7581757" y="3428885"/>
              <a:chExt cx="750554" cy="1127428"/>
            </a:xfrm>
          </p:grpSpPr>
          <p:sp>
            <p:nvSpPr>
              <p:cNvPr id="499" name="Google Shape;499;p25"/>
              <p:cNvSpPr/>
              <p:nvPr/>
            </p:nvSpPr>
            <p:spPr>
              <a:xfrm>
                <a:off x="7880928" y="4260707"/>
                <a:ext cx="152210" cy="295606"/>
              </a:xfrm>
              <a:custGeom>
                <a:rect b="b" l="l" r="r" t="t"/>
                <a:pathLst>
                  <a:path extrusionOk="0" h="8788" w="4525">
                    <a:moveTo>
                      <a:pt x="1203" y="1"/>
                    </a:moveTo>
                    <a:cubicBezTo>
                      <a:pt x="536" y="1"/>
                      <a:pt x="1" y="536"/>
                      <a:pt x="1" y="1203"/>
                    </a:cubicBezTo>
                    <a:lnTo>
                      <a:pt x="1" y="7585"/>
                    </a:lnTo>
                    <a:cubicBezTo>
                      <a:pt x="1" y="8252"/>
                      <a:pt x="536" y="8787"/>
                      <a:pt x="1203" y="8787"/>
                    </a:cubicBezTo>
                    <a:lnTo>
                      <a:pt x="3322" y="8787"/>
                    </a:lnTo>
                    <a:cubicBezTo>
                      <a:pt x="3977" y="8787"/>
                      <a:pt x="4525" y="8252"/>
                      <a:pt x="4525" y="7585"/>
                    </a:cubicBezTo>
                    <a:lnTo>
                      <a:pt x="4525" y="1203"/>
                    </a:lnTo>
                    <a:cubicBezTo>
                      <a:pt x="4525" y="536"/>
                      <a:pt x="3977" y="1"/>
                      <a:pt x="33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5"/>
              <p:cNvSpPr/>
              <p:nvPr/>
            </p:nvSpPr>
            <p:spPr>
              <a:xfrm>
                <a:off x="7581757" y="3428885"/>
                <a:ext cx="750554" cy="979659"/>
              </a:xfrm>
              <a:custGeom>
                <a:rect b="b" l="l" r="r" t="t"/>
                <a:pathLst>
                  <a:path extrusionOk="0" h="29124" w="22313">
                    <a:moveTo>
                      <a:pt x="2763" y="29123"/>
                    </a:moveTo>
                    <a:lnTo>
                      <a:pt x="19551" y="29123"/>
                    </a:lnTo>
                    <a:cubicBezTo>
                      <a:pt x="22313" y="29123"/>
                      <a:pt x="22051" y="25670"/>
                      <a:pt x="21253" y="23539"/>
                    </a:cubicBezTo>
                    <a:cubicBezTo>
                      <a:pt x="19313" y="18360"/>
                      <a:pt x="13288" y="2334"/>
                      <a:pt x="12752" y="1489"/>
                    </a:cubicBezTo>
                    <a:cubicBezTo>
                      <a:pt x="11788" y="0"/>
                      <a:pt x="10514" y="0"/>
                      <a:pt x="9549" y="1489"/>
                    </a:cubicBezTo>
                    <a:cubicBezTo>
                      <a:pt x="9014" y="2334"/>
                      <a:pt x="2989" y="18360"/>
                      <a:pt x="1060" y="23539"/>
                    </a:cubicBezTo>
                    <a:cubicBezTo>
                      <a:pt x="251" y="25670"/>
                      <a:pt x="1" y="29123"/>
                      <a:pt x="2763" y="2912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5"/>
              <p:cNvSpPr/>
              <p:nvPr/>
            </p:nvSpPr>
            <p:spPr>
              <a:xfrm>
                <a:off x="7598172" y="3428885"/>
                <a:ext cx="734138" cy="979659"/>
              </a:xfrm>
              <a:custGeom>
                <a:rect b="b" l="l" r="r" t="t"/>
                <a:pathLst>
                  <a:path extrusionOk="0" h="29124" w="21825">
                    <a:moveTo>
                      <a:pt x="16598" y="21194"/>
                    </a:moveTo>
                    <a:cubicBezTo>
                      <a:pt x="17312" y="23110"/>
                      <a:pt x="17551" y="26218"/>
                      <a:pt x="15062" y="26218"/>
                    </a:cubicBezTo>
                    <a:lnTo>
                      <a:pt x="25" y="26218"/>
                    </a:lnTo>
                    <a:cubicBezTo>
                      <a:pt x="1" y="27766"/>
                      <a:pt x="537" y="29123"/>
                      <a:pt x="2275" y="29123"/>
                    </a:cubicBezTo>
                    <a:lnTo>
                      <a:pt x="19063" y="29123"/>
                    </a:lnTo>
                    <a:cubicBezTo>
                      <a:pt x="21825" y="29123"/>
                      <a:pt x="21563" y="25670"/>
                      <a:pt x="20765" y="23539"/>
                    </a:cubicBezTo>
                    <a:cubicBezTo>
                      <a:pt x="18825" y="18360"/>
                      <a:pt x="12800" y="2334"/>
                      <a:pt x="12264" y="1489"/>
                    </a:cubicBezTo>
                    <a:cubicBezTo>
                      <a:pt x="11300" y="0"/>
                      <a:pt x="10026" y="0"/>
                      <a:pt x="9061" y="1489"/>
                    </a:cubicBezTo>
                    <a:cubicBezTo>
                      <a:pt x="9061" y="1513"/>
                      <a:pt x="9050" y="1524"/>
                      <a:pt x="9038" y="1548"/>
                    </a:cubicBezTo>
                    <a:cubicBezTo>
                      <a:pt x="9883" y="3310"/>
                      <a:pt x="14919" y="16741"/>
                      <a:pt x="16586" y="21194"/>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02" name="Google Shape;502;p25"/>
              <p:cNvSpPr/>
              <p:nvPr/>
            </p:nvSpPr>
            <p:spPr>
              <a:xfrm>
                <a:off x="7702717" y="3856619"/>
                <a:ext cx="187462" cy="301997"/>
              </a:xfrm>
              <a:custGeom>
                <a:rect b="b" l="l" r="r" t="t"/>
                <a:pathLst>
                  <a:path extrusionOk="0" h="8978" w="5573">
                    <a:moveTo>
                      <a:pt x="5275" y="2298"/>
                    </a:moveTo>
                    <a:lnTo>
                      <a:pt x="3215" y="7775"/>
                    </a:lnTo>
                    <a:cubicBezTo>
                      <a:pt x="2905" y="8573"/>
                      <a:pt x="2012" y="8978"/>
                      <a:pt x="1215" y="8680"/>
                    </a:cubicBezTo>
                    <a:lnTo>
                      <a:pt x="1215" y="8680"/>
                    </a:lnTo>
                    <a:cubicBezTo>
                      <a:pt x="405" y="8382"/>
                      <a:pt x="0" y="7477"/>
                      <a:pt x="310" y="6680"/>
                    </a:cubicBezTo>
                    <a:lnTo>
                      <a:pt x="2370" y="1203"/>
                    </a:lnTo>
                    <a:cubicBezTo>
                      <a:pt x="2667" y="405"/>
                      <a:pt x="3572" y="0"/>
                      <a:pt x="4370" y="298"/>
                    </a:cubicBezTo>
                    <a:lnTo>
                      <a:pt x="4370" y="298"/>
                    </a:lnTo>
                    <a:cubicBezTo>
                      <a:pt x="5168" y="596"/>
                      <a:pt x="5572" y="1500"/>
                      <a:pt x="5275" y="2298"/>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5"/>
              <p:cNvSpPr/>
              <p:nvPr/>
            </p:nvSpPr>
            <p:spPr>
              <a:xfrm>
                <a:off x="7880928" y="4408510"/>
                <a:ext cx="152210" cy="147803"/>
              </a:xfrm>
              <a:custGeom>
                <a:rect b="b" l="l" r="r" t="t"/>
                <a:pathLst>
                  <a:path extrusionOk="0" h="4394" w="4525">
                    <a:moveTo>
                      <a:pt x="3263" y="2227"/>
                    </a:moveTo>
                    <a:lnTo>
                      <a:pt x="3263" y="4393"/>
                    </a:lnTo>
                    <a:lnTo>
                      <a:pt x="3322" y="4393"/>
                    </a:lnTo>
                    <a:cubicBezTo>
                      <a:pt x="3977" y="4393"/>
                      <a:pt x="4525" y="3858"/>
                      <a:pt x="4525" y="3191"/>
                    </a:cubicBezTo>
                    <a:lnTo>
                      <a:pt x="4525" y="0"/>
                    </a:lnTo>
                    <a:lnTo>
                      <a:pt x="1" y="0"/>
                    </a:lnTo>
                    <a:lnTo>
                      <a:pt x="1" y="1024"/>
                    </a:lnTo>
                    <a:lnTo>
                      <a:pt x="2060" y="1024"/>
                    </a:lnTo>
                    <a:cubicBezTo>
                      <a:pt x="2715" y="1024"/>
                      <a:pt x="3263" y="1560"/>
                      <a:pt x="3263" y="2227"/>
                    </a:cubicBezTo>
                    <a:close/>
                  </a:path>
                </a:pathLst>
              </a:custGeom>
              <a:solidFill>
                <a:srgbClr val="7847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4" name="Google Shape;504;p25"/>
          <p:cNvGrpSpPr/>
          <p:nvPr/>
        </p:nvGrpSpPr>
        <p:grpSpPr>
          <a:xfrm>
            <a:off x="2893625" y="3293650"/>
            <a:ext cx="894475" cy="947375"/>
            <a:chOff x="2253600" y="3672250"/>
            <a:chExt cx="894475" cy="947375"/>
          </a:xfrm>
        </p:grpSpPr>
        <p:sp>
          <p:nvSpPr>
            <p:cNvPr id="505" name="Google Shape;505;p25"/>
            <p:cNvSpPr/>
            <p:nvPr/>
          </p:nvSpPr>
          <p:spPr>
            <a:xfrm>
              <a:off x="2254800" y="4108850"/>
              <a:ext cx="273575" cy="269750"/>
            </a:xfrm>
            <a:custGeom>
              <a:rect b="b" l="l" r="r" t="t"/>
              <a:pathLst>
                <a:path extrusionOk="0" h="10790" w="10943">
                  <a:moveTo>
                    <a:pt x="9752" y="1"/>
                  </a:moveTo>
                  <a:cubicBezTo>
                    <a:pt x="0" y="1596"/>
                    <a:pt x="358" y="10693"/>
                    <a:pt x="3953" y="10788"/>
                  </a:cubicBezTo>
                  <a:cubicBezTo>
                    <a:pt x="3985" y="10789"/>
                    <a:pt x="4016" y="10789"/>
                    <a:pt x="4046" y="10789"/>
                  </a:cubicBezTo>
                  <a:cubicBezTo>
                    <a:pt x="7513" y="10789"/>
                    <a:pt x="5537" y="4809"/>
                    <a:pt x="10942" y="1846"/>
                  </a:cubicBezTo>
                  <a:lnTo>
                    <a:pt x="975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5"/>
            <p:cNvSpPr/>
            <p:nvPr/>
          </p:nvSpPr>
          <p:spPr>
            <a:xfrm>
              <a:off x="2302125" y="4128800"/>
              <a:ext cx="226250" cy="249800"/>
            </a:xfrm>
            <a:custGeom>
              <a:rect b="b" l="l" r="r" t="t"/>
              <a:pathLst>
                <a:path extrusionOk="0" h="9992" w="9050">
                  <a:moveTo>
                    <a:pt x="8371" y="1"/>
                  </a:moveTo>
                  <a:cubicBezTo>
                    <a:pt x="6918" y="489"/>
                    <a:pt x="5727" y="1560"/>
                    <a:pt x="5084" y="3061"/>
                  </a:cubicBezTo>
                  <a:cubicBezTo>
                    <a:pt x="4118" y="5332"/>
                    <a:pt x="3335" y="8705"/>
                    <a:pt x="1326" y="8705"/>
                  </a:cubicBezTo>
                  <a:cubicBezTo>
                    <a:pt x="934" y="8705"/>
                    <a:pt x="496" y="8577"/>
                    <a:pt x="0" y="8287"/>
                  </a:cubicBezTo>
                  <a:lnTo>
                    <a:pt x="0" y="8287"/>
                  </a:lnTo>
                  <a:cubicBezTo>
                    <a:pt x="358" y="9287"/>
                    <a:pt x="1096" y="9966"/>
                    <a:pt x="2060" y="9990"/>
                  </a:cubicBezTo>
                  <a:cubicBezTo>
                    <a:pt x="2092" y="9991"/>
                    <a:pt x="2123" y="9991"/>
                    <a:pt x="2153" y="9991"/>
                  </a:cubicBezTo>
                  <a:cubicBezTo>
                    <a:pt x="5620" y="9991"/>
                    <a:pt x="3644" y="4011"/>
                    <a:pt x="9049" y="1048"/>
                  </a:cubicBezTo>
                  <a:lnTo>
                    <a:pt x="8371" y="1"/>
                  </a:ln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5"/>
            <p:cNvSpPr/>
            <p:nvPr/>
          </p:nvSpPr>
          <p:spPr>
            <a:xfrm>
              <a:off x="2257775" y="4288175"/>
              <a:ext cx="433425" cy="331450"/>
            </a:xfrm>
            <a:custGeom>
              <a:rect b="b" l="l" r="r" t="t"/>
              <a:pathLst>
                <a:path extrusionOk="0" h="13258" w="17337">
                  <a:moveTo>
                    <a:pt x="8948" y="1"/>
                  </a:moveTo>
                  <a:cubicBezTo>
                    <a:pt x="8791" y="1"/>
                    <a:pt x="8642" y="15"/>
                    <a:pt x="8501" y="43"/>
                  </a:cubicBezTo>
                  <a:cubicBezTo>
                    <a:pt x="5763" y="615"/>
                    <a:pt x="5549" y="4032"/>
                    <a:pt x="5549" y="4032"/>
                  </a:cubicBezTo>
                  <a:cubicBezTo>
                    <a:pt x="4934" y="3645"/>
                    <a:pt x="4182" y="3434"/>
                    <a:pt x="3441" y="3434"/>
                  </a:cubicBezTo>
                  <a:cubicBezTo>
                    <a:pt x="1898" y="3434"/>
                    <a:pt x="399" y="4346"/>
                    <a:pt x="262" y="6484"/>
                  </a:cubicBezTo>
                  <a:cubicBezTo>
                    <a:pt x="262" y="6484"/>
                    <a:pt x="0" y="11937"/>
                    <a:pt x="4680" y="13116"/>
                  </a:cubicBezTo>
                  <a:cubicBezTo>
                    <a:pt x="5061" y="13213"/>
                    <a:pt x="5470" y="13257"/>
                    <a:pt x="5897" y="13257"/>
                  </a:cubicBezTo>
                  <a:cubicBezTo>
                    <a:pt x="9700" y="13257"/>
                    <a:pt x="14907" y="9782"/>
                    <a:pt x="14907" y="9782"/>
                  </a:cubicBezTo>
                  <a:cubicBezTo>
                    <a:pt x="17336" y="4811"/>
                    <a:pt x="11864" y="1"/>
                    <a:pt x="89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5"/>
            <p:cNvSpPr/>
            <p:nvPr/>
          </p:nvSpPr>
          <p:spPr>
            <a:xfrm>
              <a:off x="2417325" y="4288125"/>
              <a:ext cx="274075" cy="286300"/>
            </a:xfrm>
            <a:custGeom>
              <a:rect b="b" l="l" r="r" t="t"/>
              <a:pathLst>
                <a:path extrusionOk="0" h="11452" w="10963">
                  <a:moveTo>
                    <a:pt x="2586" y="1"/>
                  </a:moveTo>
                  <a:cubicBezTo>
                    <a:pt x="2426" y="1"/>
                    <a:pt x="2274" y="15"/>
                    <a:pt x="2131" y="45"/>
                  </a:cubicBezTo>
                  <a:lnTo>
                    <a:pt x="2119" y="45"/>
                  </a:lnTo>
                  <a:cubicBezTo>
                    <a:pt x="2036" y="69"/>
                    <a:pt x="1953" y="93"/>
                    <a:pt x="1869" y="117"/>
                  </a:cubicBezTo>
                  <a:lnTo>
                    <a:pt x="1846" y="117"/>
                  </a:lnTo>
                  <a:cubicBezTo>
                    <a:pt x="1834" y="117"/>
                    <a:pt x="1834" y="117"/>
                    <a:pt x="1834" y="128"/>
                  </a:cubicBezTo>
                  <a:cubicBezTo>
                    <a:pt x="1762" y="140"/>
                    <a:pt x="1691" y="164"/>
                    <a:pt x="1619" y="188"/>
                  </a:cubicBezTo>
                  <a:cubicBezTo>
                    <a:pt x="1608" y="200"/>
                    <a:pt x="1608" y="200"/>
                    <a:pt x="1596" y="200"/>
                  </a:cubicBezTo>
                  <a:cubicBezTo>
                    <a:pt x="1524" y="224"/>
                    <a:pt x="1453" y="259"/>
                    <a:pt x="1381" y="295"/>
                  </a:cubicBezTo>
                  <a:cubicBezTo>
                    <a:pt x="1310" y="331"/>
                    <a:pt x="1238" y="367"/>
                    <a:pt x="1167" y="402"/>
                  </a:cubicBezTo>
                  <a:cubicBezTo>
                    <a:pt x="0" y="4034"/>
                    <a:pt x="1822" y="9582"/>
                    <a:pt x="5560" y="11451"/>
                  </a:cubicBezTo>
                  <a:cubicBezTo>
                    <a:pt x="7275" y="10606"/>
                    <a:pt x="8525" y="9784"/>
                    <a:pt x="8525" y="9784"/>
                  </a:cubicBezTo>
                  <a:cubicBezTo>
                    <a:pt x="10963" y="4807"/>
                    <a:pt x="5494" y="1"/>
                    <a:pt x="2586"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5"/>
            <p:cNvSpPr/>
            <p:nvPr/>
          </p:nvSpPr>
          <p:spPr>
            <a:xfrm>
              <a:off x="2253600" y="4399000"/>
              <a:ext cx="214050" cy="215375"/>
            </a:xfrm>
            <a:custGeom>
              <a:rect b="b" l="l" r="r" t="t"/>
              <a:pathLst>
                <a:path extrusionOk="0" h="8615" w="8562">
                  <a:moveTo>
                    <a:pt x="3427" y="1"/>
                  </a:moveTo>
                  <a:cubicBezTo>
                    <a:pt x="2926" y="1"/>
                    <a:pt x="2440" y="120"/>
                    <a:pt x="2001" y="373"/>
                  </a:cubicBezTo>
                  <a:cubicBezTo>
                    <a:pt x="334" y="1337"/>
                    <a:pt x="1" y="3873"/>
                    <a:pt x="1251" y="6052"/>
                  </a:cubicBezTo>
                  <a:cubicBezTo>
                    <a:pt x="2183" y="7661"/>
                    <a:pt x="3719" y="8614"/>
                    <a:pt x="5130" y="8614"/>
                  </a:cubicBezTo>
                  <a:cubicBezTo>
                    <a:pt x="5629" y="8614"/>
                    <a:pt x="6113" y="8495"/>
                    <a:pt x="6549" y="8243"/>
                  </a:cubicBezTo>
                  <a:cubicBezTo>
                    <a:pt x="8216" y="7278"/>
                    <a:pt x="8561" y="4730"/>
                    <a:pt x="7299" y="2563"/>
                  </a:cubicBezTo>
                  <a:cubicBezTo>
                    <a:pt x="6376" y="954"/>
                    <a:pt x="4842" y="1"/>
                    <a:pt x="3427"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5"/>
            <p:cNvSpPr/>
            <p:nvPr/>
          </p:nvSpPr>
          <p:spPr>
            <a:xfrm>
              <a:off x="2283675" y="4442825"/>
              <a:ext cx="137825" cy="138725"/>
            </a:xfrm>
            <a:custGeom>
              <a:rect b="b" l="l" r="r" t="t"/>
              <a:pathLst>
                <a:path extrusionOk="0" h="5549" w="5513">
                  <a:moveTo>
                    <a:pt x="2210" y="1"/>
                  </a:moveTo>
                  <a:cubicBezTo>
                    <a:pt x="1889" y="1"/>
                    <a:pt x="1578" y="77"/>
                    <a:pt x="1298" y="239"/>
                  </a:cubicBezTo>
                  <a:cubicBezTo>
                    <a:pt x="226" y="858"/>
                    <a:pt x="0" y="2501"/>
                    <a:pt x="810" y="3894"/>
                  </a:cubicBezTo>
                  <a:cubicBezTo>
                    <a:pt x="1409" y="4933"/>
                    <a:pt x="2404" y="5549"/>
                    <a:pt x="3316" y="5549"/>
                  </a:cubicBezTo>
                  <a:cubicBezTo>
                    <a:pt x="3637" y="5549"/>
                    <a:pt x="3948" y="5472"/>
                    <a:pt x="4227" y="5311"/>
                  </a:cubicBezTo>
                  <a:cubicBezTo>
                    <a:pt x="5299" y="4692"/>
                    <a:pt x="5513" y="3049"/>
                    <a:pt x="4715" y="1644"/>
                  </a:cubicBezTo>
                  <a:cubicBezTo>
                    <a:pt x="4117" y="614"/>
                    <a:pt x="3122" y="1"/>
                    <a:pt x="221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5"/>
            <p:cNvSpPr/>
            <p:nvPr/>
          </p:nvSpPr>
          <p:spPr>
            <a:xfrm>
              <a:off x="2873325" y="4108850"/>
              <a:ext cx="273575" cy="269750"/>
            </a:xfrm>
            <a:custGeom>
              <a:rect b="b" l="l" r="r" t="t"/>
              <a:pathLst>
                <a:path extrusionOk="0" h="10790" w="10943">
                  <a:moveTo>
                    <a:pt x="1191" y="1"/>
                  </a:moveTo>
                  <a:lnTo>
                    <a:pt x="1" y="1846"/>
                  </a:lnTo>
                  <a:cubicBezTo>
                    <a:pt x="5406" y="4809"/>
                    <a:pt x="3429" y="10789"/>
                    <a:pt x="6896" y="10789"/>
                  </a:cubicBezTo>
                  <a:cubicBezTo>
                    <a:pt x="6927" y="10789"/>
                    <a:pt x="6958" y="10789"/>
                    <a:pt x="6990" y="10788"/>
                  </a:cubicBezTo>
                  <a:cubicBezTo>
                    <a:pt x="10585" y="10693"/>
                    <a:pt x="10942" y="1596"/>
                    <a:pt x="119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5"/>
            <p:cNvSpPr/>
            <p:nvPr/>
          </p:nvSpPr>
          <p:spPr>
            <a:xfrm>
              <a:off x="2873325" y="4128800"/>
              <a:ext cx="226250" cy="249800"/>
            </a:xfrm>
            <a:custGeom>
              <a:rect b="b" l="l" r="r" t="t"/>
              <a:pathLst>
                <a:path extrusionOk="0" h="9992" w="9050">
                  <a:moveTo>
                    <a:pt x="679" y="1"/>
                  </a:moveTo>
                  <a:lnTo>
                    <a:pt x="1" y="1048"/>
                  </a:lnTo>
                  <a:cubicBezTo>
                    <a:pt x="5406" y="4011"/>
                    <a:pt x="3429" y="9991"/>
                    <a:pt x="6896" y="9991"/>
                  </a:cubicBezTo>
                  <a:cubicBezTo>
                    <a:pt x="6927" y="9991"/>
                    <a:pt x="6958" y="9991"/>
                    <a:pt x="6990" y="9990"/>
                  </a:cubicBezTo>
                  <a:cubicBezTo>
                    <a:pt x="7954" y="9966"/>
                    <a:pt x="8692" y="9287"/>
                    <a:pt x="9049" y="8287"/>
                  </a:cubicBezTo>
                  <a:lnTo>
                    <a:pt x="9049" y="8287"/>
                  </a:lnTo>
                  <a:cubicBezTo>
                    <a:pt x="8552" y="8577"/>
                    <a:pt x="8113" y="8705"/>
                    <a:pt x="7720" y="8705"/>
                  </a:cubicBezTo>
                  <a:cubicBezTo>
                    <a:pt x="5707" y="8705"/>
                    <a:pt x="4932" y="5332"/>
                    <a:pt x="3965" y="3061"/>
                  </a:cubicBezTo>
                  <a:cubicBezTo>
                    <a:pt x="3322" y="1560"/>
                    <a:pt x="2132" y="489"/>
                    <a:pt x="679"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5"/>
            <p:cNvSpPr/>
            <p:nvPr/>
          </p:nvSpPr>
          <p:spPr>
            <a:xfrm>
              <a:off x="2710500" y="4288175"/>
              <a:ext cx="433425" cy="331450"/>
            </a:xfrm>
            <a:custGeom>
              <a:rect b="b" l="l" r="r" t="t"/>
              <a:pathLst>
                <a:path extrusionOk="0" h="13258" w="17337">
                  <a:moveTo>
                    <a:pt x="8389" y="1"/>
                  </a:moveTo>
                  <a:cubicBezTo>
                    <a:pt x="5473" y="1"/>
                    <a:pt x="1" y="4811"/>
                    <a:pt x="2430" y="9782"/>
                  </a:cubicBezTo>
                  <a:cubicBezTo>
                    <a:pt x="2430" y="9782"/>
                    <a:pt x="7637" y="13257"/>
                    <a:pt x="11440" y="13257"/>
                  </a:cubicBezTo>
                  <a:cubicBezTo>
                    <a:pt x="11866" y="13257"/>
                    <a:pt x="12275" y="13213"/>
                    <a:pt x="12657" y="13116"/>
                  </a:cubicBezTo>
                  <a:cubicBezTo>
                    <a:pt x="17336" y="11937"/>
                    <a:pt x="17074" y="6484"/>
                    <a:pt x="17074" y="6484"/>
                  </a:cubicBezTo>
                  <a:cubicBezTo>
                    <a:pt x="16938" y="4346"/>
                    <a:pt x="15438" y="3434"/>
                    <a:pt x="13896" y="3434"/>
                  </a:cubicBezTo>
                  <a:cubicBezTo>
                    <a:pt x="13154" y="3434"/>
                    <a:pt x="12403" y="3645"/>
                    <a:pt x="11788" y="4032"/>
                  </a:cubicBezTo>
                  <a:cubicBezTo>
                    <a:pt x="11788" y="4032"/>
                    <a:pt x="11574" y="615"/>
                    <a:pt x="8835" y="43"/>
                  </a:cubicBezTo>
                  <a:cubicBezTo>
                    <a:pt x="8695" y="15"/>
                    <a:pt x="8545" y="1"/>
                    <a:pt x="83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5"/>
            <p:cNvSpPr/>
            <p:nvPr/>
          </p:nvSpPr>
          <p:spPr>
            <a:xfrm>
              <a:off x="2710275" y="4288125"/>
              <a:ext cx="274100" cy="286300"/>
            </a:xfrm>
            <a:custGeom>
              <a:rect b="b" l="l" r="r" t="t"/>
              <a:pathLst>
                <a:path extrusionOk="0" h="11452" w="10964">
                  <a:moveTo>
                    <a:pt x="8378" y="1"/>
                  </a:moveTo>
                  <a:cubicBezTo>
                    <a:pt x="5470" y="1"/>
                    <a:pt x="1" y="4807"/>
                    <a:pt x="2439" y="9784"/>
                  </a:cubicBezTo>
                  <a:cubicBezTo>
                    <a:pt x="2439" y="9784"/>
                    <a:pt x="3689" y="10606"/>
                    <a:pt x="5403" y="11451"/>
                  </a:cubicBezTo>
                  <a:cubicBezTo>
                    <a:pt x="9142" y="9582"/>
                    <a:pt x="10964" y="4034"/>
                    <a:pt x="9797" y="402"/>
                  </a:cubicBezTo>
                  <a:cubicBezTo>
                    <a:pt x="9725" y="367"/>
                    <a:pt x="9654" y="331"/>
                    <a:pt x="9582" y="295"/>
                  </a:cubicBezTo>
                  <a:cubicBezTo>
                    <a:pt x="9511" y="259"/>
                    <a:pt x="9440" y="224"/>
                    <a:pt x="9368" y="200"/>
                  </a:cubicBezTo>
                  <a:cubicBezTo>
                    <a:pt x="9356" y="200"/>
                    <a:pt x="9356" y="200"/>
                    <a:pt x="9344" y="188"/>
                  </a:cubicBezTo>
                  <a:cubicBezTo>
                    <a:pt x="9273" y="164"/>
                    <a:pt x="9201" y="140"/>
                    <a:pt x="9130" y="128"/>
                  </a:cubicBezTo>
                  <a:cubicBezTo>
                    <a:pt x="9130" y="117"/>
                    <a:pt x="9130" y="117"/>
                    <a:pt x="9118" y="117"/>
                  </a:cubicBezTo>
                  <a:lnTo>
                    <a:pt x="9094" y="117"/>
                  </a:lnTo>
                  <a:cubicBezTo>
                    <a:pt x="9011" y="93"/>
                    <a:pt x="8928" y="69"/>
                    <a:pt x="8844" y="45"/>
                  </a:cubicBezTo>
                  <a:lnTo>
                    <a:pt x="8832" y="45"/>
                  </a:lnTo>
                  <a:cubicBezTo>
                    <a:pt x="8690" y="15"/>
                    <a:pt x="8538" y="1"/>
                    <a:pt x="8378"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5"/>
            <p:cNvSpPr/>
            <p:nvPr/>
          </p:nvSpPr>
          <p:spPr>
            <a:xfrm>
              <a:off x="2934050" y="4399000"/>
              <a:ext cx="214025" cy="215375"/>
            </a:xfrm>
            <a:custGeom>
              <a:rect b="b" l="l" r="r" t="t"/>
              <a:pathLst>
                <a:path extrusionOk="0" h="8615" w="8561">
                  <a:moveTo>
                    <a:pt x="5130" y="1"/>
                  </a:moveTo>
                  <a:cubicBezTo>
                    <a:pt x="3719" y="1"/>
                    <a:pt x="2186" y="954"/>
                    <a:pt x="1262" y="2563"/>
                  </a:cubicBezTo>
                  <a:cubicBezTo>
                    <a:pt x="0" y="4730"/>
                    <a:pt x="334" y="7278"/>
                    <a:pt x="2013" y="8243"/>
                  </a:cubicBezTo>
                  <a:cubicBezTo>
                    <a:pt x="2448" y="8495"/>
                    <a:pt x="2932" y="8614"/>
                    <a:pt x="3432" y="8614"/>
                  </a:cubicBezTo>
                  <a:cubicBezTo>
                    <a:pt x="4843" y="8614"/>
                    <a:pt x="6379" y="7661"/>
                    <a:pt x="7311" y="6052"/>
                  </a:cubicBezTo>
                  <a:cubicBezTo>
                    <a:pt x="8561" y="3885"/>
                    <a:pt x="8228" y="1337"/>
                    <a:pt x="6549" y="373"/>
                  </a:cubicBezTo>
                  <a:cubicBezTo>
                    <a:pt x="6113" y="120"/>
                    <a:pt x="5629" y="1"/>
                    <a:pt x="5130"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5"/>
            <p:cNvSpPr/>
            <p:nvPr/>
          </p:nvSpPr>
          <p:spPr>
            <a:xfrm>
              <a:off x="2980175" y="4442825"/>
              <a:ext cx="137550" cy="138725"/>
            </a:xfrm>
            <a:custGeom>
              <a:rect b="b" l="l" r="r" t="t"/>
              <a:pathLst>
                <a:path extrusionOk="0" h="5549" w="5502">
                  <a:moveTo>
                    <a:pt x="3303" y="1"/>
                  </a:moveTo>
                  <a:cubicBezTo>
                    <a:pt x="2392" y="1"/>
                    <a:pt x="1397" y="614"/>
                    <a:pt x="799" y="1644"/>
                  </a:cubicBezTo>
                  <a:cubicBezTo>
                    <a:pt x="1" y="3049"/>
                    <a:pt x="215" y="4692"/>
                    <a:pt x="1287" y="5311"/>
                  </a:cubicBezTo>
                  <a:cubicBezTo>
                    <a:pt x="1566" y="5472"/>
                    <a:pt x="1877" y="5549"/>
                    <a:pt x="2198" y="5549"/>
                  </a:cubicBezTo>
                  <a:cubicBezTo>
                    <a:pt x="3109" y="5549"/>
                    <a:pt x="4105" y="4933"/>
                    <a:pt x="4704" y="3894"/>
                  </a:cubicBezTo>
                  <a:cubicBezTo>
                    <a:pt x="5502" y="2501"/>
                    <a:pt x="5287" y="858"/>
                    <a:pt x="4216" y="239"/>
                  </a:cubicBezTo>
                  <a:cubicBezTo>
                    <a:pt x="3936" y="77"/>
                    <a:pt x="3625" y="1"/>
                    <a:pt x="33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5"/>
            <p:cNvSpPr/>
            <p:nvPr/>
          </p:nvSpPr>
          <p:spPr>
            <a:xfrm>
              <a:off x="2441725" y="4040400"/>
              <a:ext cx="516150" cy="500075"/>
            </a:xfrm>
            <a:custGeom>
              <a:rect b="b" l="l" r="r" t="t"/>
              <a:pathLst>
                <a:path extrusionOk="0" h="20003" w="20646">
                  <a:moveTo>
                    <a:pt x="10323" y="0"/>
                  </a:moveTo>
                  <a:cubicBezTo>
                    <a:pt x="4620" y="0"/>
                    <a:pt x="0" y="5311"/>
                    <a:pt x="0" y="11883"/>
                  </a:cubicBezTo>
                  <a:cubicBezTo>
                    <a:pt x="0" y="18443"/>
                    <a:pt x="4620" y="20003"/>
                    <a:pt x="10323" y="20003"/>
                  </a:cubicBezTo>
                  <a:cubicBezTo>
                    <a:pt x="16014" y="20003"/>
                    <a:pt x="20646" y="18443"/>
                    <a:pt x="20646" y="11883"/>
                  </a:cubicBezTo>
                  <a:cubicBezTo>
                    <a:pt x="20646" y="5323"/>
                    <a:pt x="16014" y="0"/>
                    <a:pt x="103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5"/>
            <p:cNvSpPr/>
            <p:nvPr/>
          </p:nvSpPr>
          <p:spPr>
            <a:xfrm>
              <a:off x="2481325" y="4040400"/>
              <a:ext cx="432800" cy="227000"/>
            </a:xfrm>
            <a:custGeom>
              <a:rect b="b" l="l" r="r" t="t"/>
              <a:pathLst>
                <a:path extrusionOk="0" h="9080" w="17312">
                  <a:moveTo>
                    <a:pt x="8739" y="0"/>
                  </a:moveTo>
                  <a:cubicBezTo>
                    <a:pt x="5048" y="0"/>
                    <a:pt x="1822" y="2227"/>
                    <a:pt x="0" y="5561"/>
                  </a:cubicBezTo>
                  <a:cubicBezTo>
                    <a:pt x="95" y="5551"/>
                    <a:pt x="191" y="5547"/>
                    <a:pt x="290" y="5547"/>
                  </a:cubicBezTo>
                  <a:cubicBezTo>
                    <a:pt x="3066" y="5547"/>
                    <a:pt x="7518" y="9080"/>
                    <a:pt x="11589" y="9080"/>
                  </a:cubicBezTo>
                  <a:cubicBezTo>
                    <a:pt x="13693" y="9080"/>
                    <a:pt x="15695" y="8136"/>
                    <a:pt x="17312" y="5275"/>
                  </a:cubicBezTo>
                  <a:cubicBezTo>
                    <a:pt x="15454" y="2096"/>
                    <a:pt x="12311" y="0"/>
                    <a:pt x="8739" y="0"/>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5"/>
            <p:cNvSpPr/>
            <p:nvPr/>
          </p:nvSpPr>
          <p:spPr>
            <a:xfrm>
              <a:off x="2540250" y="4148750"/>
              <a:ext cx="319100" cy="308975"/>
            </a:xfrm>
            <a:custGeom>
              <a:rect b="b" l="l" r="r" t="t"/>
              <a:pathLst>
                <a:path extrusionOk="0" h="12359" w="12764">
                  <a:moveTo>
                    <a:pt x="6382" y="0"/>
                  </a:moveTo>
                  <a:cubicBezTo>
                    <a:pt x="2858" y="0"/>
                    <a:pt x="0" y="3286"/>
                    <a:pt x="0" y="7346"/>
                  </a:cubicBezTo>
                  <a:cubicBezTo>
                    <a:pt x="0" y="11395"/>
                    <a:pt x="2858" y="12359"/>
                    <a:pt x="6382" y="12359"/>
                  </a:cubicBezTo>
                  <a:cubicBezTo>
                    <a:pt x="9906" y="12359"/>
                    <a:pt x="12764" y="11395"/>
                    <a:pt x="12764" y="7346"/>
                  </a:cubicBezTo>
                  <a:cubicBezTo>
                    <a:pt x="12764" y="3286"/>
                    <a:pt x="9906" y="0"/>
                    <a:pt x="638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5"/>
            <p:cNvSpPr/>
            <p:nvPr/>
          </p:nvSpPr>
          <p:spPr>
            <a:xfrm>
              <a:off x="2582825" y="4148750"/>
              <a:ext cx="259275" cy="118525"/>
            </a:xfrm>
            <a:custGeom>
              <a:rect b="b" l="l" r="r" t="t"/>
              <a:pathLst>
                <a:path extrusionOk="0" h="4741" w="10371">
                  <a:moveTo>
                    <a:pt x="4679" y="0"/>
                  </a:moveTo>
                  <a:cubicBezTo>
                    <a:pt x="2822" y="0"/>
                    <a:pt x="1155" y="905"/>
                    <a:pt x="0" y="2358"/>
                  </a:cubicBezTo>
                  <a:cubicBezTo>
                    <a:pt x="2322" y="3386"/>
                    <a:pt x="4989" y="4741"/>
                    <a:pt x="7514" y="4741"/>
                  </a:cubicBezTo>
                  <a:cubicBezTo>
                    <a:pt x="8497" y="4741"/>
                    <a:pt x="9459" y="4535"/>
                    <a:pt x="10370" y="4025"/>
                  </a:cubicBezTo>
                  <a:cubicBezTo>
                    <a:pt x="9311" y="1631"/>
                    <a:pt x="7168" y="0"/>
                    <a:pt x="4679" y="0"/>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5"/>
            <p:cNvSpPr/>
            <p:nvPr/>
          </p:nvSpPr>
          <p:spPr>
            <a:xfrm>
              <a:off x="2482200" y="4088900"/>
              <a:ext cx="434600" cy="129225"/>
            </a:xfrm>
            <a:custGeom>
              <a:rect b="b" l="l" r="r" t="t"/>
              <a:pathLst>
                <a:path extrusionOk="0" h="5169" w="17384">
                  <a:moveTo>
                    <a:pt x="1836" y="1"/>
                  </a:moveTo>
                  <a:cubicBezTo>
                    <a:pt x="1316" y="1"/>
                    <a:pt x="803" y="256"/>
                    <a:pt x="489" y="727"/>
                  </a:cubicBezTo>
                  <a:cubicBezTo>
                    <a:pt x="1" y="1466"/>
                    <a:pt x="203" y="2466"/>
                    <a:pt x="941" y="2966"/>
                  </a:cubicBezTo>
                  <a:cubicBezTo>
                    <a:pt x="1144" y="3097"/>
                    <a:pt x="4323" y="5168"/>
                    <a:pt x="8776" y="5168"/>
                  </a:cubicBezTo>
                  <a:cubicBezTo>
                    <a:pt x="11050" y="5168"/>
                    <a:pt x="13657" y="4633"/>
                    <a:pt x="16372" y="3013"/>
                  </a:cubicBezTo>
                  <a:cubicBezTo>
                    <a:pt x="17134" y="2549"/>
                    <a:pt x="17384" y="1561"/>
                    <a:pt x="16931" y="787"/>
                  </a:cubicBezTo>
                  <a:cubicBezTo>
                    <a:pt x="16624" y="282"/>
                    <a:pt x="16086" y="2"/>
                    <a:pt x="15533" y="2"/>
                  </a:cubicBezTo>
                  <a:cubicBezTo>
                    <a:pt x="15252" y="2"/>
                    <a:pt x="14966" y="75"/>
                    <a:pt x="14705" y="227"/>
                  </a:cubicBezTo>
                  <a:cubicBezTo>
                    <a:pt x="12571" y="1503"/>
                    <a:pt x="10520" y="1926"/>
                    <a:pt x="8737" y="1926"/>
                  </a:cubicBezTo>
                  <a:cubicBezTo>
                    <a:pt x="5325" y="1926"/>
                    <a:pt x="2891" y="377"/>
                    <a:pt x="2727" y="275"/>
                  </a:cubicBezTo>
                  <a:cubicBezTo>
                    <a:pt x="2453" y="89"/>
                    <a:pt x="2143" y="1"/>
                    <a:pt x="18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5"/>
            <p:cNvSpPr/>
            <p:nvPr/>
          </p:nvSpPr>
          <p:spPr>
            <a:xfrm>
              <a:off x="2483400" y="4112425"/>
              <a:ext cx="432825" cy="105700"/>
            </a:xfrm>
            <a:custGeom>
              <a:rect b="b" l="l" r="r" t="t"/>
              <a:pathLst>
                <a:path extrusionOk="0" h="4228" w="17313">
                  <a:moveTo>
                    <a:pt x="16967" y="1"/>
                  </a:moveTo>
                  <a:lnTo>
                    <a:pt x="16967" y="1"/>
                  </a:lnTo>
                  <a:cubicBezTo>
                    <a:pt x="16860" y="132"/>
                    <a:pt x="16741" y="251"/>
                    <a:pt x="16598" y="346"/>
                  </a:cubicBezTo>
                  <a:cubicBezTo>
                    <a:pt x="13788" y="2227"/>
                    <a:pt x="11085" y="2858"/>
                    <a:pt x="8728" y="2858"/>
                  </a:cubicBezTo>
                  <a:cubicBezTo>
                    <a:pt x="4120" y="2858"/>
                    <a:pt x="822" y="453"/>
                    <a:pt x="619" y="298"/>
                  </a:cubicBezTo>
                  <a:cubicBezTo>
                    <a:pt x="512" y="215"/>
                    <a:pt x="405" y="108"/>
                    <a:pt x="322" y="13"/>
                  </a:cubicBezTo>
                  <a:lnTo>
                    <a:pt x="322" y="13"/>
                  </a:lnTo>
                  <a:cubicBezTo>
                    <a:pt x="0" y="715"/>
                    <a:pt x="227" y="1584"/>
                    <a:pt x="893" y="2025"/>
                  </a:cubicBezTo>
                  <a:cubicBezTo>
                    <a:pt x="1096" y="2156"/>
                    <a:pt x="4275" y="4227"/>
                    <a:pt x="8728" y="4227"/>
                  </a:cubicBezTo>
                  <a:cubicBezTo>
                    <a:pt x="11002" y="4227"/>
                    <a:pt x="13609" y="3692"/>
                    <a:pt x="16324" y="2072"/>
                  </a:cubicBezTo>
                  <a:cubicBezTo>
                    <a:pt x="17038" y="1644"/>
                    <a:pt x="17312" y="751"/>
                    <a:pt x="16967"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5"/>
            <p:cNvSpPr/>
            <p:nvPr/>
          </p:nvSpPr>
          <p:spPr>
            <a:xfrm>
              <a:off x="2795050" y="4119275"/>
              <a:ext cx="163725" cy="229275"/>
            </a:xfrm>
            <a:custGeom>
              <a:rect b="b" l="l" r="r" t="t"/>
              <a:pathLst>
                <a:path extrusionOk="0" h="9171" w="6549">
                  <a:moveTo>
                    <a:pt x="2608" y="1"/>
                  </a:moveTo>
                  <a:lnTo>
                    <a:pt x="0" y="1036"/>
                  </a:lnTo>
                  <a:cubicBezTo>
                    <a:pt x="3596" y="1394"/>
                    <a:pt x="762" y="8954"/>
                    <a:pt x="762" y="8954"/>
                  </a:cubicBezTo>
                  <a:cubicBezTo>
                    <a:pt x="762" y="8954"/>
                    <a:pt x="1452" y="9171"/>
                    <a:pt x="2356" y="9171"/>
                  </a:cubicBezTo>
                  <a:cubicBezTo>
                    <a:pt x="3602" y="9171"/>
                    <a:pt x="5253" y="8759"/>
                    <a:pt x="6060" y="6799"/>
                  </a:cubicBezTo>
                  <a:cubicBezTo>
                    <a:pt x="6060" y="6799"/>
                    <a:pt x="6549" y="1846"/>
                    <a:pt x="26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5"/>
            <p:cNvSpPr/>
            <p:nvPr/>
          </p:nvSpPr>
          <p:spPr>
            <a:xfrm>
              <a:off x="2456600" y="3715050"/>
              <a:ext cx="486400" cy="448600"/>
            </a:xfrm>
            <a:custGeom>
              <a:rect b="b" l="l" r="r" t="t"/>
              <a:pathLst>
                <a:path extrusionOk="0" h="17944" w="19456">
                  <a:moveTo>
                    <a:pt x="9728" y="1"/>
                  </a:moveTo>
                  <a:cubicBezTo>
                    <a:pt x="4358" y="1"/>
                    <a:pt x="1" y="4359"/>
                    <a:pt x="1" y="9728"/>
                  </a:cubicBezTo>
                  <a:cubicBezTo>
                    <a:pt x="1" y="15098"/>
                    <a:pt x="4358" y="17944"/>
                    <a:pt x="9728" y="17944"/>
                  </a:cubicBezTo>
                  <a:cubicBezTo>
                    <a:pt x="15098" y="17944"/>
                    <a:pt x="19456" y="15098"/>
                    <a:pt x="19456" y="9728"/>
                  </a:cubicBezTo>
                  <a:cubicBezTo>
                    <a:pt x="19456" y="4359"/>
                    <a:pt x="15098" y="1"/>
                    <a:pt x="9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5"/>
            <p:cNvSpPr/>
            <p:nvPr/>
          </p:nvSpPr>
          <p:spPr>
            <a:xfrm>
              <a:off x="2456600" y="3947575"/>
              <a:ext cx="485200" cy="216075"/>
            </a:xfrm>
            <a:custGeom>
              <a:rect b="b" l="l" r="r" t="t"/>
              <a:pathLst>
                <a:path extrusionOk="0" h="8643" w="19408">
                  <a:moveTo>
                    <a:pt x="1509" y="1"/>
                  </a:moveTo>
                  <a:cubicBezTo>
                    <a:pt x="979" y="1"/>
                    <a:pt x="474" y="72"/>
                    <a:pt x="1" y="237"/>
                  </a:cubicBezTo>
                  <a:cubicBezTo>
                    <a:pt x="1" y="296"/>
                    <a:pt x="1" y="356"/>
                    <a:pt x="1" y="427"/>
                  </a:cubicBezTo>
                  <a:cubicBezTo>
                    <a:pt x="1" y="5797"/>
                    <a:pt x="4358" y="8643"/>
                    <a:pt x="9728" y="8643"/>
                  </a:cubicBezTo>
                  <a:cubicBezTo>
                    <a:pt x="14776" y="8643"/>
                    <a:pt x="18932" y="6130"/>
                    <a:pt x="19408" y="1356"/>
                  </a:cubicBezTo>
                  <a:lnTo>
                    <a:pt x="19408" y="1356"/>
                  </a:lnTo>
                  <a:cubicBezTo>
                    <a:pt x="17773" y="2704"/>
                    <a:pt x="16034" y="3189"/>
                    <a:pt x="14269" y="3189"/>
                  </a:cubicBezTo>
                  <a:cubicBezTo>
                    <a:pt x="9744" y="3189"/>
                    <a:pt x="5048" y="1"/>
                    <a:pt x="1509"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5"/>
            <p:cNvSpPr/>
            <p:nvPr/>
          </p:nvSpPr>
          <p:spPr>
            <a:xfrm>
              <a:off x="2559600" y="3873700"/>
              <a:ext cx="64325" cy="64325"/>
            </a:xfrm>
            <a:custGeom>
              <a:rect b="b" l="l" r="r" t="t"/>
              <a:pathLst>
                <a:path extrusionOk="0" h="2573" w="2573">
                  <a:moveTo>
                    <a:pt x="1286" y="1"/>
                  </a:moveTo>
                  <a:cubicBezTo>
                    <a:pt x="584" y="1"/>
                    <a:pt x="0" y="584"/>
                    <a:pt x="0" y="1287"/>
                  </a:cubicBezTo>
                  <a:cubicBezTo>
                    <a:pt x="0" y="2001"/>
                    <a:pt x="584" y="2573"/>
                    <a:pt x="1286" y="2573"/>
                  </a:cubicBezTo>
                  <a:cubicBezTo>
                    <a:pt x="2001" y="2573"/>
                    <a:pt x="2572" y="2001"/>
                    <a:pt x="2572" y="1287"/>
                  </a:cubicBezTo>
                  <a:cubicBezTo>
                    <a:pt x="2572" y="584"/>
                    <a:pt x="2001" y="1"/>
                    <a:pt x="1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5"/>
            <p:cNvSpPr/>
            <p:nvPr/>
          </p:nvSpPr>
          <p:spPr>
            <a:xfrm>
              <a:off x="2590250" y="3882325"/>
              <a:ext cx="25025" cy="21050"/>
            </a:xfrm>
            <a:custGeom>
              <a:rect b="b" l="l" r="r" t="t"/>
              <a:pathLst>
                <a:path extrusionOk="0" h="842" w="1001">
                  <a:moveTo>
                    <a:pt x="328" y="1"/>
                  </a:moveTo>
                  <a:cubicBezTo>
                    <a:pt x="245" y="1"/>
                    <a:pt x="172" y="27"/>
                    <a:pt x="120" y="85"/>
                  </a:cubicBezTo>
                  <a:cubicBezTo>
                    <a:pt x="1" y="227"/>
                    <a:pt x="72" y="489"/>
                    <a:pt x="275" y="668"/>
                  </a:cubicBezTo>
                  <a:cubicBezTo>
                    <a:pt x="403" y="783"/>
                    <a:pt x="550" y="841"/>
                    <a:pt x="674" y="841"/>
                  </a:cubicBezTo>
                  <a:cubicBezTo>
                    <a:pt x="757" y="841"/>
                    <a:pt x="830" y="815"/>
                    <a:pt x="882" y="763"/>
                  </a:cubicBezTo>
                  <a:cubicBezTo>
                    <a:pt x="1001" y="620"/>
                    <a:pt x="929" y="358"/>
                    <a:pt x="727" y="168"/>
                  </a:cubicBezTo>
                  <a:cubicBezTo>
                    <a:pt x="598" y="61"/>
                    <a:pt x="453" y="1"/>
                    <a:pt x="3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5"/>
            <p:cNvSpPr/>
            <p:nvPr/>
          </p:nvSpPr>
          <p:spPr>
            <a:xfrm>
              <a:off x="2775400" y="3873700"/>
              <a:ext cx="64325" cy="64325"/>
            </a:xfrm>
            <a:custGeom>
              <a:rect b="b" l="l" r="r" t="t"/>
              <a:pathLst>
                <a:path extrusionOk="0" h="2573" w="2573">
                  <a:moveTo>
                    <a:pt x="1286" y="1"/>
                  </a:moveTo>
                  <a:cubicBezTo>
                    <a:pt x="584" y="1"/>
                    <a:pt x="0" y="584"/>
                    <a:pt x="0" y="1287"/>
                  </a:cubicBezTo>
                  <a:cubicBezTo>
                    <a:pt x="0" y="2001"/>
                    <a:pt x="584" y="2573"/>
                    <a:pt x="1286" y="2573"/>
                  </a:cubicBezTo>
                  <a:cubicBezTo>
                    <a:pt x="2001" y="2573"/>
                    <a:pt x="2572" y="2001"/>
                    <a:pt x="2572" y="1287"/>
                  </a:cubicBezTo>
                  <a:cubicBezTo>
                    <a:pt x="2572" y="584"/>
                    <a:pt x="2001" y="1"/>
                    <a:pt x="1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5"/>
            <p:cNvSpPr/>
            <p:nvPr/>
          </p:nvSpPr>
          <p:spPr>
            <a:xfrm>
              <a:off x="2806050" y="3882325"/>
              <a:ext cx="25025" cy="21050"/>
            </a:xfrm>
            <a:custGeom>
              <a:rect b="b" l="l" r="r" t="t"/>
              <a:pathLst>
                <a:path extrusionOk="0" h="842" w="1001">
                  <a:moveTo>
                    <a:pt x="323" y="1"/>
                  </a:moveTo>
                  <a:cubicBezTo>
                    <a:pt x="240" y="1"/>
                    <a:pt x="167" y="27"/>
                    <a:pt x="120" y="85"/>
                  </a:cubicBezTo>
                  <a:cubicBezTo>
                    <a:pt x="1" y="227"/>
                    <a:pt x="72" y="489"/>
                    <a:pt x="275" y="668"/>
                  </a:cubicBezTo>
                  <a:cubicBezTo>
                    <a:pt x="403" y="783"/>
                    <a:pt x="550" y="841"/>
                    <a:pt x="674" y="841"/>
                  </a:cubicBezTo>
                  <a:cubicBezTo>
                    <a:pt x="757" y="841"/>
                    <a:pt x="830" y="815"/>
                    <a:pt x="882" y="763"/>
                  </a:cubicBezTo>
                  <a:cubicBezTo>
                    <a:pt x="1001" y="620"/>
                    <a:pt x="929" y="358"/>
                    <a:pt x="727" y="168"/>
                  </a:cubicBezTo>
                  <a:cubicBezTo>
                    <a:pt x="598" y="61"/>
                    <a:pt x="448" y="1"/>
                    <a:pt x="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5"/>
            <p:cNvSpPr/>
            <p:nvPr/>
          </p:nvSpPr>
          <p:spPr>
            <a:xfrm>
              <a:off x="2371775" y="3672250"/>
              <a:ext cx="208975" cy="182950"/>
            </a:xfrm>
            <a:custGeom>
              <a:rect b="b" l="l" r="r" t="t"/>
              <a:pathLst>
                <a:path extrusionOk="0" h="7318" w="8359">
                  <a:moveTo>
                    <a:pt x="5098" y="0"/>
                  </a:moveTo>
                  <a:cubicBezTo>
                    <a:pt x="4125" y="0"/>
                    <a:pt x="3138" y="628"/>
                    <a:pt x="2227" y="1546"/>
                  </a:cubicBezTo>
                  <a:cubicBezTo>
                    <a:pt x="739" y="3035"/>
                    <a:pt x="1" y="4713"/>
                    <a:pt x="1489" y="6202"/>
                  </a:cubicBezTo>
                  <a:cubicBezTo>
                    <a:pt x="2233" y="6946"/>
                    <a:pt x="3206" y="7318"/>
                    <a:pt x="4180" y="7318"/>
                  </a:cubicBezTo>
                  <a:cubicBezTo>
                    <a:pt x="5153" y="7318"/>
                    <a:pt x="6126" y="6946"/>
                    <a:pt x="6870" y="6202"/>
                  </a:cubicBezTo>
                  <a:cubicBezTo>
                    <a:pt x="8359" y="4713"/>
                    <a:pt x="8359" y="2296"/>
                    <a:pt x="6870" y="808"/>
                  </a:cubicBezTo>
                  <a:cubicBezTo>
                    <a:pt x="6300" y="242"/>
                    <a:pt x="5702" y="0"/>
                    <a:pt x="5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5"/>
            <p:cNvSpPr/>
            <p:nvPr/>
          </p:nvSpPr>
          <p:spPr>
            <a:xfrm>
              <a:off x="2414050" y="3708125"/>
              <a:ext cx="131575" cy="115075"/>
            </a:xfrm>
            <a:custGeom>
              <a:rect b="b" l="l" r="r" t="t"/>
              <a:pathLst>
                <a:path extrusionOk="0" h="4603" w="5263">
                  <a:moveTo>
                    <a:pt x="3203" y="1"/>
                  </a:moveTo>
                  <a:cubicBezTo>
                    <a:pt x="2592" y="1"/>
                    <a:pt x="1972" y="397"/>
                    <a:pt x="1393" y="969"/>
                  </a:cubicBezTo>
                  <a:cubicBezTo>
                    <a:pt x="453" y="1909"/>
                    <a:pt x="0" y="2969"/>
                    <a:pt x="929" y="3897"/>
                  </a:cubicBezTo>
                  <a:cubicBezTo>
                    <a:pt x="1399" y="4368"/>
                    <a:pt x="2012" y="4603"/>
                    <a:pt x="2626" y="4603"/>
                  </a:cubicBezTo>
                  <a:cubicBezTo>
                    <a:pt x="3239" y="4603"/>
                    <a:pt x="3852" y="4368"/>
                    <a:pt x="4322" y="3897"/>
                  </a:cubicBezTo>
                  <a:cubicBezTo>
                    <a:pt x="5263" y="2969"/>
                    <a:pt x="5263" y="1445"/>
                    <a:pt x="4322" y="516"/>
                  </a:cubicBezTo>
                  <a:cubicBezTo>
                    <a:pt x="3961" y="155"/>
                    <a:pt x="3584" y="1"/>
                    <a:pt x="32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5"/>
            <p:cNvSpPr/>
            <p:nvPr/>
          </p:nvSpPr>
          <p:spPr>
            <a:xfrm>
              <a:off x="2818550" y="3672250"/>
              <a:ext cx="208975" cy="182950"/>
            </a:xfrm>
            <a:custGeom>
              <a:rect b="b" l="l" r="r" t="t"/>
              <a:pathLst>
                <a:path extrusionOk="0" h="7318" w="8359">
                  <a:moveTo>
                    <a:pt x="3262" y="0"/>
                  </a:moveTo>
                  <a:cubicBezTo>
                    <a:pt x="2657" y="0"/>
                    <a:pt x="2059" y="242"/>
                    <a:pt x="1489" y="808"/>
                  </a:cubicBezTo>
                  <a:cubicBezTo>
                    <a:pt x="1" y="2296"/>
                    <a:pt x="1" y="4713"/>
                    <a:pt x="1489" y="6202"/>
                  </a:cubicBezTo>
                  <a:cubicBezTo>
                    <a:pt x="2233" y="6946"/>
                    <a:pt x="3207" y="7318"/>
                    <a:pt x="4180" y="7318"/>
                  </a:cubicBezTo>
                  <a:cubicBezTo>
                    <a:pt x="5153" y="7318"/>
                    <a:pt x="6127" y="6946"/>
                    <a:pt x="6871" y="6202"/>
                  </a:cubicBezTo>
                  <a:cubicBezTo>
                    <a:pt x="8359" y="4713"/>
                    <a:pt x="7633" y="3035"/>
                    <a:pt x="6144" y="1546"/>
                  </a:cubicBezTo>
                  <a:cubicBezTo>
                    <a:pt x="5226" y="628"/>
                    <a:pt x="4236" y="0"/>
                    <a:pt x="326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5"/>
            <p:cNvSpPr/>
            <p:nvPr/>
          </p:nvSpPr>
          <p:spPr>
            <a:xfrm>
              <a:off x="2853975" y="3708125"/>
              <a:ext cx="131600" cy="115075"/>
            </a:xfrm>
            <a:custGeom>
              <a:rect b="b" l="l" r="r" t="t"/>
              <a:pathLst>
                <a:path extrusionOk="0" h="4603" w="5264">
                  <a:moveTo>
                    <a:pt x="2052" y="1"/>
                  </a:moveTo>
                  <a:cubicBezTo>
                    <a:pt x="1670" y="1"/>
                    <a:pt x="1291" y="155"/>
                    <a:pt x="929" y="516"/>
                  </a:cubicBezTo>
                  <a:cubicBezTo>
                    <a:pt x="1" y="1445"/>
                    <a:pt x="1" y="2969"/>
                    <a:pt x="929" y="3897"/>
                  </a:cubicBezTo>
                  <a:cubicBezTo>
                    <a:pt x="1400" y="4368"/>
                    <a:pt x="2016" y="4603"/>
                    <a:pt x="2630" y="4603"/>
                  </a:cubicBezTo>
                  <a:cubicBezTo>
                    <a:pt x="3245" y="4603"/>
                    <a:pt x="3858" y="4368"/>
                    <a:pt x="4323" y="3897"/>
                  </a:cubicBezTo>
                  <a:cubicBezTo>
                    <a:pt x="5263" y="2969"/>
                    <a:pt x="4799" y="1909"/>
                    <a:pt x="3858" y="969"/>
                  </a:cubicBezTo>
                  <a:cubicBezTo>
                    <a:pt x="3286" y="397"/>
                    <a:pt x="2665" y="1"/>
                    <a:pt x="20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5"/>
            <p:cNvSpPr/>
            <p:nvPr/>
          </p:nvSpPr>
          <p:spPr>
            <a:xfrm>
              <a:off x="2584900" y="3913600"/>
              <a:ext cx="229525" cy="172950"/>
            </a:xfrm>
            <a:custGeom>
              <a:rect b="b" l="l" r="r" t="t"/>
              <a:pathLst>
                <a:path extrusionOk="0" h="6918" w="9181">
                  <a:moveTo>
                    <a:pt x="4596" y="0"/>
                  </a:moveTo>
                  <a:cubicBezTo>
                    <a:pt x="2060" y="0"/>
                    <a:pt x="0" y="1679"/>
                    <a:pt x="0" y="3751"/>
                  </a:cubicBezTo>
                  <a:cubicBezTo>
                    <a:pt x="0" y="5823"/>
                    <a:pt x="2060" y="6918"/>
                    <a:pt x="4596" y="6918"/>
                  </a:cubicBezTo>
                  <a:cubicBezTo>
                    <a:pt x="7132" y="6918"/>
                    <a:pt x="9180" y="5823"/>
                    <a:pt x="9180" y="3751"/>
                  </a:cubicBezTo>
                  <a:cubicBezTo>
                    <a:pt x="9180" y="1679"/>
                    <a:pt x="7132" y="0"/>
                    <a:pt x="459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5"/>
            <p:cNvSpPr/>
            <p:nvPr/>
          </p:nvSpPr>
          <p:spPr>
            <a:xfrm>
              <a:off x="2650975" y="3933850"/>
              <a:ext cx="97350" cy="46750"/>
            </a:xfrm>
            <a:custGeom>
              <a:rect b="b" l="l" r="r" t="t"/>
              <a:pathLst>
                <a:path extrusionOk="0" h="1870" w="3894">
                  <a:moveTo>
                    <a:pt x="1953" y="0"/>
                  </a:moveTo>
                  <a:cubicBezTo>
                    <a:pt x="870" y="0"/>
                    <a:pt x="1" y="452"/>
                    <a:pt x="1" y="1012"/>
                  </a:cubicBezTo>
                  <a:cubicBezTo>
                    <a:pt x="1" y="1572"/>
                    <a:pt x="870" y="1869"/>
                    <a:pt x="1953" y="1869"/>
                  </a:cubicBezTo>
                  <a:cubicBezTo>
                    <a:pt x="3025" y="1869"/>
                    <a:pt x="3894" y="1572"/>
                    <a:pt x="3894" y="1012"/>
                  </a:cubicBezTo>
                  <a:cubicBezTo>
                    <a:pt x="3894" y="452"/>
                    <a:pt x="3025" y="0"/>
                    <a:pt x="1953" y="0"/>
                  </a:cubicBezTo>
                  <a:close/>
                </a:path>
              </a:pathLst>
            </a:custGeom>
            <a:solidFill>
              <a:srgbClr val="865D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5"/>
            <p:cNvSpPr/>
            <p:nvPr/>
          </p:nvSpPr>
          <p:spPr>
            <a:xfrm>
              <a:off x="2650975" y="3933850"/>
              <a:ext cx="97350" cy="46750"/>
            </a:xfrm>
            <a:custGeom>
              <a:rect b="b" l="l" r="r" t="t"/>
              <a:pathLst>
                <a:path extrusionOk="0" h="1870" w="3894">
                  <a:moveTo>
                    <a:pt x="1953" y="0"/>
                  </a:moveTo>
                  <a:cubicBezTo>
                    <a:pt x="870" y="0"/>
                    <a:pt x="1" y="452"/>
                    <a:pt x="1" y="1012"/>
                  </a:cubicBezTo>
                  <a:cubicBezTo>
                    <a:pt x="1" y="1572"/>
                    <a:pt x="870" y="1869"/>
                    <a:pt x="1953" y="1869"/>
                  </a:cubicBezTo>
                  <a:cubicBezTo>
                    <a:pt x="3025" y="1869"/>
                    <a:pt x="3894" y="1572"/>
                    <a:pt x="3894" y="1012"/>
                  </a:cubicBezTo>
                  <a:cubicBezTo>
                    <a:pt x="3894" y="452"/>
                    <a:pt x="3025" y="0"/>
                    <a:pt x="19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5"/>
            <p:cNvSpPr/>
            <p:nvPr/>
          </p:nvSpPr>
          <p:spPr>
            <a:xfrm>
              <a:off x="2663175" y="3930850"/>
              <a:ext cx="73250" cy="35150"/>
            </a:xfrm>
            <a:custGeom>
              <a:rect b="b" l="l" r="r" t="t"/>
              <a:pathLst>
                <a:path extrusionOk="0" h="1406" w="2930">
                  <a:moveTo>
                    <a:pt x="1465" y="1"/>
                  </a:moveTo>
                  <a:cubicBezTo>
                    <a:pt x="656" y="1"/>
                    <a:pt x="1" y="334"/>
                    <a:pt x="1" y="763"/>
                  </a:cubicBezTo>
                  <a:cubicBezTo>
                    <a:pt x="1" y="1180"/>
                    <a:pt x="656" y="1406"/>
                    <a:pt x="1465" y="1406"/>
                  </a:cubicBezTo>
                  <a:cubicBezTo>
                    <a:pt x="2275" y="1406"/>
                    <a:pt x="2930" y="1180"/>
                    <a:pt x="2930" y="763"/>
                  </a:cubicBezTo>
                  <a:cubicBezTo>
                    <a:pt x="2930" y="334"/>
                    <a:pt x="2275" y="1"/>
                    <a:pt x="14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5"/>
            <p:cNvSpPr/>
            <p:nvPr/>
          </p:nvSpPr>
          <p:spPr>
            <a:xfrm>
              <a:off x="2699800" y="3971350"/>
              <a:ext cx="25" cy="43775"/>
            </a:xfrm>
            <a:custGeom>
              <a:rect b="b" l="l" r="r" t="t"/>
              <a:pathLst>
                <a:path extrusionOk="0" fill="none" h="1751" w="1">
                  <a:moveTo>
                    <a:pt x="0" y="0"/>
                  </a:moveTo>
                  <a:lnTo>
                    <a:pt x="0" y="1750"/>
                  </a:lnTo>
                </a:path>
              </a:pathLst>
            </a:custGeom>
            <a:solidFill>
              <a:schemeClr val="dk2"/>
            </a:solidFill>
            <a:ln cap="flat" cmpd="sng" w="387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5"/>
            <p:cNvSpPr/>
            <p:nvPr/>
          </p:nvSpPr>
          <p:spPr>
            <a:xfrm>
              <a:off x="2646500" y="4013325"/>
              <a:ext cx="53325" cy="34250"/>
            </a:xfrm>
            <a:custGeom>
              <a:rect b="b" l="l" r="r" t="t"/>
              <a:pathLst>
                <a:path extrusionOk="0" fill="none" h="1370" w="2133">
                  <a:moveTo>
                    <a:pt x="1" y="0"/>
                  </a:moveTo>
                  <a:cubicBezTo>
                    <a:pt x="739" y="1369"/>
                    <a:pt x="2073" y="643"/>
                    <a:pt x="2132" y="0"/>
                  </a:cubicBezTo>
                </a:path>
              </a:pathLst>
            </a:custGeom>
            <a:solidFill>
              <a:schemeClr val="dk2"/>
            </a:solidFill>
            <a:ln cap="flat" cmpd="sng" w="387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5"/>
            <p:cNvSpPr/>
            <p:nvPr/>
          </p:nvSpPr>
          <p:spPr>
            <a:xfrm>
              <a:off x="2699800" y="4013325"/>
              <a:ext cx="53300" cy="34250"/>
            </a:xfrm>
            <a:custGeom>
              <a:rect b="b" l="l" r="r" t="t"/>
              <a:pathLst>
                <a:path extrusionOk="0" fill="none" h="1370" w="2132">
                  <a:moveTo>
                    <a:pt x="2131" y="0"/>
                  </a:moveTo>
                  <a:cubicBezTo>
                    <a:pt x="1393" y="1369"/>
                    <a:pt x="60" y="643"/>
                    <a:pt x="0" y="0"/>
                  </a:cubicBezTo>
                </a:path>
              </a:pathLst>
            </a:custGeom>
            <a:solidFill>
              <a:schemeClr val="dk2"/>
            </a:solidFill>
            <a:ln cap="flat" cmpd="sng" w="387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Results</a:t>
            </a:r>
            <a:endParaRPr/>
          </a:p>
        </p:txBody>
      </p:sp>
      <p:sp>
        <p:nvSpPr>
          <p:cNvPr id="1003" name="Google Shape;1003;p34"/>
          <p:cNvSpPr txBox="1"/>
          <p:nvPr/>
        </p:nvSpPr>
        <p:spPr>
          <a:xfrm>
            <a:off x="720026" y="1352125"/>
            <a:ext cx="7767600" cy="2901600"/>
          </a:xfrm>
          <a:prstGeom prst="rect">
            <a:avLst/>
          </a:prstGeom>
          <a:noFill/>
          <a:ln>
            <a:noFill/>
          </a:ln>
        </p:spPr>
        <p:txBody>
          <a:bodyPr anchorCtr="0" anchor="t" bIns="91425" lIns="91425" spcFirstLastPara="1" rIns="91425" wrap="square" tIns="91425">
            <a:noAutofit/>
          </a:bodyPr>
          <a:lstStyle/>
          <a:p>
            <a:pPr indent="-323850" lvl="0" marL="457200" rtl="0" algn="l">
              <a:lnSpc>
                <a:spcPct val="145000"/>
              </a:lnSpc>
              <a:spcBef>
                <a:spcPts val="0"/>
              </a:spcBef>
              <a:spcAft>
                <a:spcPts val="0"/>
              </a:spcAft>
              <a:buClr>
                <a:schemeClr val="dk1"/>
              </a:buClr>
              <a:buSzPts val="1500"/>
              <a:buFont typeface="Albert Sans"/>
              <a:buChar char="●"/>
            </a:pPr>
            <a:r>
              <a:rPr lang="en" sz="1500">
                <a:solidFill>
                  <a:schemeClr val="dk1"/>
                </a:solidFill>
                <a:latin typeface="Albert Sans"/>
                <a:ea typeface="Albert Sans"/>
                <a:cs typeface="Albert Sans"/>
                <a:sym typeface="Albert Sans"/>
              </a:rPr>
              <a:t>Result from plot: response to a narrow band bandpass filter to a square-wave, periodic signal → bingo!</a:t>
            </a:r>
            <a:endParaRPr sz="1500">
              <a:solidFill>
                <a:schemeClr val="dk1"/>
              </a:solidFill>
              <a:latin typeface="Albert Sans"/>
              <a:ea typeface="Albert Sans"/>
              <a:cs typeface="Albert Sans"/>
              <a:sym typeface="Albert Sans"/>
            </a:endParaRPr>
          </a:p>
          <a:p>
            <a:pPr indent="-323850" lvl="0" marL="457200" rtl="0" algn="l">
              <a:lnSpc>
                <a:spcPct val="145000"/>
              </a:lnSpc>
              <a:spcBef>
                <a:spcPts val="0"/>
              </a:spcBef>
              <a:spcAft>
                <a:spcPts val="0"/>
              </a:spcAft>
              <a:buClr>
                <a:schemeClr val="dk1"/>
              </a:buClr>
              <a:buSzPts val="1500"/>
              <a:buFont typeface="Albert Sans"/>
              <a:buChar char="●"/>
            </a:pPr>
            <a:r>
              <a:rPr lang="en" sz="1500">
                <a:solidFill>
                  <a:schemeClr val="dk1"/>
                </a:solidFill>
                <a:latin typeface="Albert Sans"/>
                <a:ea typeface="Albert Sans"/>
                <a:cs typeface="Albert Sans"/>
                <a:sym typeface="Albert Sans"/>
              </a:rPr>
              <a:t>Q</a:t>
            </a:r>
            <a:r>
              <a:rPr lang="en" sz="1500">
                <a:solidFill>
                  <a:schemeClr val="dk1"/>
                </a:solidFill>
                <a:latin typeface="Albert Sans"/>
                <a:ea typeface="Albert Sans"/>
                <a:cs typeface="Albert Sans"/>
                <a:sym typeface="Albert Sans"/>
              </a:rPr>
              <a:t>uality</a:t>
            </a:r>
            <a:r>
              <a:rPr lang="en" sz="1500">
                <a:solidFill>
                  <a:schemeClr val="dk1"/>
                </a:solidFill>
                <a:latin typeface="Albert Sans"/>
                <a:ea typeface="Albert Sans"/>
                <a:cs typeface="Albert Sans"/>
                <a:sym typeface="Albert Sans"/>
              </a:rPr>
              <a:t> factor (Q) </a:t>
            </a:r>
            <a:r>
              <a:rPr b="1" lang="en" sz="1250">
                <a:solidFill>
                  <a:schemeClr val="dk1"/>
                </a:solidFill>
                <a:highlight>
                  <a:schemeClr val="accent5"/>
                </a:highlight>
                <a:latin typeface="Roboto"/>
                <a:ea typeface="Roboto"/>
                <a:cs typeface="Roboto"/>
                <a:sym typeface="Roboto"/>
              </a:rPr>
              <a:t>↑</a:t>
            </a:r>
            <a:r>
              <a:rPr lang="en" sz="1500">
                <a:solidFill>
                  <a:schemeClr val="dk1"/>
                </a:solidFill>
                <a:latin typeface="Albert Sans"/>
                <a:ea typeface="Albert Sans"/>
                <a:cs typeface="Albert Sans"/>
                <a:sym typeface="Albert Sans"/>
              </a:rPr>
              <a:t>, the narrower/more selective the bandpass filter.</a:t>
            </a:r>
            <a:endParaRPr sz="1500">
              <a:solidFill>
                <a:schemeClr val="dk1"/>
              </a:solidFill>
              <a:latin typeface="Albert Sans"/>
              <a:ea typeface="Albert Sans"/>
              <a:cs typeface="Albert Sans"/>
              <a:sym typeface="Albert Sans"/>
            </a:endParaRPr>
          </a:p>
          <a:p>
            <a:pPr indent="-323850" lvl="0" marL="457200" rtl="0" algn="l">
              <a:lnSpc>
                <a:spcPct val="145000"/>
              </a:lnSpc>
              <a:spcBef>
                <a:spcPts val="0"/>
              </a:spcBef>
              <a:spcAft>
                <a:spcPts val="0"/>
              </a:spcAft>
              <a:buClr>
                <a:schemeClr val="dk1"/>
              </a:buClr>
              <a:buSzPts val="1500"/>
              <a:buFont typeface="Albert Sans"/>
              <a:buChar char="●"/>
            </a:pPr>
            <a:r>
              <a:rPr lang="en" sz="1500">
                <a:solidFill>
                  <a:schemeClr val="dk1"/>
                </a:solidFill>
                <a:latin typeface="Albert Sans"/>
                <a:ea typeface="Albert Sans"/>
                <a:cs typeface="Albert Sans"/>
                <a:sym typeface="Albert Sans"/>
              </a:rPr>
              <a:t>Q </a:t>
            </a:r>
            <a:r>
              <a:rPr b="1" lang="en" sz="1250">
                <a:solidFill>
                  <a:schemeClr val="dk1"/>
                </a:solidFill>
                <a:highlight>
                  <a:schemeClr val="accent5"/>
                </a:highlight>
                <a:latin typeface="Roboto"/>
                <a:ea typeface="Roboto"/>
                <a:cs typeface="Roboto"/>
                <a:sym typeface="Roboto"/>
              </a:rPr>
              <a:t>↑</a:t>
            </a:r>
            <a:r>
              <a:rPr lang="en" sz="1500">
                <a:solidFill>
                  <a:schemeClr val="dk1"/>
                </a:solidFill>
                <a:latin typeface="Albert Sans"/>
                <a:ea typeface="Albert Sans"/>
                <a:cs typeface="Albert Sans"/>
                <a:sym typeface="Albert Sans"/>
              </a:rPr>
              <a:t>, time it takes for the response to settle </a:t>
            </a:r>
            <a:r>
              <a:rPr b="1" lang="en" sz="1250">
                <a:solidFill>
                  <a:schemeClr val="dk1"/>
                </a:solidFill>
                <a:highlight>
                  <a:schemeClr val="accent5"/>
                </a:highlight>
                <a:latin typeface="Roboto"/>
                <a:ea typeface="Roboto"/>
                <a:cs typeface="Roboto"/>
                <a:sym typeface="Roboto"/>
              </a:rPr>
              <a:t>↑</a:t>
            </a:r>
            <a:endParaRPr b="1" sz="1250">
              <a:solidFill>
                <a:schemeClr val="dk1"/>
              </a:solidFill>
              <a:highlight>
                <a:schemeClr val="accent5"/>
              </a:highlight>
              <a:latin typeface="Roboto"/>
              <a:ea typeface="Roboto"/>
              <a:cs typeface="Roboto"/>
              <a:sym typeface="Roboto"/>
            </a:endParaRPr>
          </a:p>
          <a:p>
            <a:pPr indent="-323850" lvl="1" marL="914400" rtl="0" algn="l">
              <a:lnSpc>
                <a:spcPct val="145000"/>
              </a:lnSpc>
              <a:spcBef>
                <a:spcPts val="0"/>
              </a:spcBef>
              <a:spcAft>
                <a:spcPts val="0"/>
              </a:spcAft>
              <a:buClr>
                <a:schemeClr val="dk1"/>
              </a:buClr>
              <a:buSzPts val="1500"/>
              <a:buFont typeface="Albert Sans"/>
              <a:buChar char="○"/>
            </a:pPr>
            <a:r>
              <a:rPr lang="en" sz="1500">
                <a:solidFill>
                  <a:schemeClr val="dk1"/>
                </a:solidFill>
                <a:latin typeface="Albert Sans"/>
                <a:ea typeface="Albert Sans"/>
                <a:cs typeface="Albert Sans"/>
                <a:sym typeface="Albert Sans"/>
              </a:rPr>
              <a:t>(for the output </a:t>
            </a:r>
            <a:r>
              <a:rPr lang="en" sz="1500">
                <a:solidFill>
                  <a:schemeClr val="dk1"/>
                </a:solidFill>
                <a:latin typeface="Albert Sans"/>
                <a:ea typeface="Albert Sans"/>
                <a:cs typeface="Albert Sans"/>
                <a:sym typeface="Albert Sans"/>
              </a:rPr>
              <a:t>response from the filter </a:t>
            </a:r>
            <a:r>
              <a:rPr lang="en" sz="1500">
                <a:solidFill>
                  <a:schemeClr val="dk1"/>
                </a:solidFill>
                <a:latin typeface="Albert Sans"/>
                <a:ea typeface="Albert Sans"/>
                <a:cs typeface="Albert Sans"/>
                <a:sym typeface="Albert Sans"/>
              </a:rPr>
              <a:t>to rise from 0 to the nominal amplitude</a:t>
            </a:r>
            <a:r>
              <a:rPr lang="en" sz="1500">
                <a:solidFill>
                  <a:schemeClr val="dk1"/>
                </a:solidFill>
                <a:latin typeface="Albert Sans"/>
                <a:ea typeface="Albert Sans"/>
                <a:cs typeface="Albert Sans"/>
                <a:sym typeface="Albert Sans"/>
              </a:rPr>
              <a:t>, as well as </a:t>
            </a:r>
            <a:r>
              <a:rPr lang="en" sz="1500">
                <a:solidFill>
                  <a:schemeClr val="dk1"/>
                </a:solidFill>
                <a:latin typeface="Albert Sans"/>
                <a:ea typeface="Albert Sans"/>
                <a:cs typeface="Albert Sans"/>
                <a:sym typeface="Albert Sans"/>
              </a:rPr>
              <a:t>from nominal amplitude to 0)</a:t>
            </a:r>
            <a:endParaRPr sz="1500">
              <a:solidFill>
                <a:schemeClr val="dk1"/>
              </a:solidFill>
              <a:latin typeface="Albert Sans"/>
              <a:ea typeface="Albert Sans"/>
              <a:cs typeface="Albert Sans"/>
              <a:sym typeface="Albert Sans"/>
            </a:endParaRPr>
          </a:p>
          <a:p>
            <a:pPr indent="-323850" lvl="0" marL="457200" rtl="0" algn="l">
              <a:lnSpc>
                <a:spcPct val="145000"/>
              </a:lnSpc>
              <a:spcBef>
                <a:spcPts val="0"/>
              </a:spcBef>
              <a:spcAft>
                <a:spcPts val="0"/>
              </a:spcAft>
              <a:buClr>
                <a:schemeClr val="dk1"/>
              </a:buClr>
              <a:buSzPts val="1500"/>
              <a:buFont typeface="Albert Sans"/>
              <a:buChar char="●"/>
            </a:pPr>
            <a:r>
              <a:rPr lang="en" sz="1500">
                <a:solidFill>
                  <a:schemeClr val="dk1"/>
                </a:solidFill>
                <a:latin typeface="Albert Sans"/>
                <a:ea typeface="Albert Sans"/>
                <a:cs typeface="Albert Sans"/>
                <a:sym typeface="Albert Sans"/>
              </a:rPr>
              <a:t>With the plot observed, we can set our activating frequency to a threshold of </a:t>
            </a:r>
            <a:endParaRPr sz="1500">
              <a:solidFill>
                <a:schemeClr val="dk1"/>
              </a:solidFill>
              <a:latin typeface="Albert Sans"/>
              <a:ea typeface="Albert Sans"/>
              <a:cs typeface="Albert Sans"/>
              <a:sym typeface="Albert Sans"/>
            </a:endParaRPr>
          </a:p>
          <a:p>
            <a:pPr indent="0" lvl="0" marL="457200" rtl="0" algn="l">
              <a:lnSpc>
                <a:spcPct val="145000"/>
              </a:lnSpc>
              <a:spcBef>
                <a:spcPts val="0"/>
              </a:spcBef>
              <a:spcAft>
                <a:spcPts val="0"/>
              </a:spcAft>
              <a:buNone/>
            </a:pPr>
            <a:r>
              <a:rPr b="1" lang="en" sz="1500">
                <a:solidFill>
                  <a:schemeClr val="dk1"/>
                </a:solidFill>
                <a:highlight>
                  <a:schemeClr val="accent5"/>
                </a:highlight>
                <a:latin typeface="Albert Sans"/>
                <a:ea typeface="Albert Sans"/>
                <a:cs typeface="Albert Sans"/>
                <a:sym typeface="Albert Sans"/>
              </a:rPr>
              <a:t>4.4 tHz</a:t>
            </a:r>
            <a:r>
              <a:rPr lang="en" sz="1500">
                <a:solidFill>
                  <a:schemeClr val="dk1"/>
                </a:solidFill>
                <a:latin typeface="Albert Sans"/>
                <a:ea typeface="Albert Sans"/>
                <a:cs typeface="Albert Sans"/>
                <a:sym typeface="Albert Sans"/>
              </a:rPr>
              <a:t> → toys activated!</a:t>
            </a:r>
            <a:endParaRPr sz="1500">
              <a:solidFill>
                <a:schemeClr val="dk1"/>
              </a:solidFill>
              <a:latin typeface="Albert Sans"/>
              <a:ea typeface="Albert Sans"/>
              <a:cs typeface="Albert Sans"/>
              <a:sym typeface="Albert Sans"/>
            </a:endParaRPr>
          </a:p>
          <a:p>
            <a:pPr indent="0" lvl="0" marL="0" rtl="0" algn="l">
              <a:lnSpc>
                <a:spcPct val="115000"/>
              </a:lnSpc>
              <a:spcBef>
                <a:spcPts val="0"/>
              </a:spcBef>
              <a:spcAft>
                <a:spcPts val="0"/>
              </a:spcAft>
              <a:buNone/>
            </a:pPr>
            <a:r>
              <a:t/>
            </a:r>
            <a:endParaRPr sz="1500">
              <a:solidFill>
                <a:schemeClr val="dk1"/>
              </a:solidFill>
              <a:latin typeface="Albert Sans"/>
              <a:ea typeface="Albert Sans"/>
              <a:cs typeface="Albert Sans"/>
              <a:sym typeface="Alber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pic>
        <p:nvPicPr>
          <p:cNvPr id="1008" name="Google Shape;1008;p35"/>
          <p:cNvPicPr preferRelativeResize="0"/>
          <p:nvPr/>
        </p:nvPicPr>
        <p:blipFill>
          <a:blip r:embed="rId3">
            <a:alphaModFix/>
          </a:blip>
          <a:stretch>
            <a:fillRect/>
          </a:stretch>
        </p:blipFill>
        <p:spPr>
          <a:xfrm>
            <a:off x="1824472" y="551500"/>
            <a:ext cx="6177600" cy="4040500"/>
          </a:xfrm>
          <a:prstGeom prst="rect">
            <a:avLst/>
          </a:prstGeom>
          <a:noFill/>
          <a:ln>
            <a:noFill/>
          </a:ln>
        </p:spPr>
      </p:pic>
      <p:sp>
        <p:nvSpPr>
          <p:cNvPr id="1009" name="Google Shape;1009;p35"/>
          <p:cNvSpPr txBox="1"/>
          <p:nvPr>
            <p:ph type="title"/>
          </p:nvPr>
        </p:nvSpPr>
        <p:spPr>
          <a:xfrm>
            <a:off x="386075" y="157825"/>
            <a:ext cx="2610000" cy="114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System </a:t>
            </a:r>
            <a:endParaRPr/>
          </a:p>
          <a:p>
            <a:pPr indent="0" lvl="0" marL="0" rtl="0" algn="l">
              <a:spcBef>
                <a:spcPts val="0"/>
              </a:spcBef>
              <a:spcAft>
                <a:spcPts val="0"/>
              </a:spcAft>
              <a:buNone/>
            </a:pPr>
            <a:r>
              <a:rPr lang="en"/>
              <a:t>Schematic</a:t>
            </a:r>
            <a:endParaRPr/>
          </a:p>
        </p:txBody>
      </p:sp>
      <p:sp>
        <p:nvSpPr>
          <p:cNvPr id="1010" name="Google Shape;1010;p35"/>
          <p:cNvSpPr/>
          <p:nvPr/>
        </p:nvSpPr>
        <p:spPr>
          <a:xfrm>
            <a:off x="8002075" y="3229275"/>
            <a:ext cx="1489200" cy="14892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1" name="Google Shape;1011;p35"/>
          <p:cNvGrpSpPr/>
          <p:nvPr/>
        </p:nvGrpSpPr>
        <p:grpSpPr>
          <a:xfrm flipH="1" rot="701605">
            <a:off x="8079973" y="2604354"/>
            <a:ext cx="921909" cy="862992"/>
            <a:chOff x="8368730" y="3576482"/>
            <a:chExt cx="688459" cy="644461"/>
          </a:xfrm>
        </p:grpSpPr>
        <p:sp>
          <p:nvSpPr>
            <p:cNvPr id="1012" name="Google Shape;1012;p35"/>
            <p:cNvSpPr/>
            <p:nvPr/>
          </p:nvSpPr>
          <p:spPr>
            <a:xfrm>
              <a:off x="8398768" y="3880868"/>
              <a:ext cx="628012" cy="302401"/>
            </a:xfrm>
            <a:custGeom>
              <a:rect b="b" l="l" r="r" t="t"/>
              <a:pathLst>
                <a:path extrusionOk="0" h="8990" w="18670">
                  <a:moveTo>
                    <a:pt x="0" y="1"/>
                  </a:moveTo>
                  <a:lnTo>
                    <a:pt x="0" y="8990"/>
                  </a:lnTo>
                  <a:lnTo>
                    <a:pt x="18669" y="8990"/>
                  </a:lnTo>
                  <a:lnTo>
                    <a:pt x="1866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5"/>
            <p:cNvSpPr/>
            <p:nvPr/>
          </p:nvSpPr>
          <p:spPr>
            <a:xfrm>
              <a:off x="8368730" y="3843228"/>
              <a:ext cx="688459" cy="60514"/>
            </a:xfrm>
            <a:custGeom>
              <a:rect b="b" l="l" r="r" t="t"/>
              <a:pathLst>
                <a:path extrusionOk="0" h="1799" w="20467">
                  <a:moveTo>
                    <a:pt x="893" y="1"/>
                  </a:moveTo>
                  <a:lnTo>
                    <a:pt x="19562" y="1"/>
                  </a:lnTo>
                  <a:cubicBezTo>
                    <a:pt x="20062" y="1"/>
                    <a:pt x="20467" y="405"/>
                    <a:pt x="20467" y="894"/>
                  </a:cubicBezTo>
                  <a:lnTo>
                    <a:pt x="20467" y="894"/>
                  </a:lnTo>
                  <a:cubicBezTo>
                    <a:pt x="20467" y="1394"/>
                    <a:pt x="20062" y="1798"/>
                    <a:pt x="19562" y="1798"/>
                  </a:cubicBezTo>
                  <a:lnTo>
                    <a:pt x="893" y="1798"/>
                  </a:lnTo>
                  <a:cubicBezTo>
                    <a:pt x="405" y="1798"/>
                    <a:pt x="0" y="1394"/>
                    <a:pt x="0" y="894"/>
                  </a:cubicBezTo>
                  <a:lnTo>
                    <a:pt x="0" y="894"/>
                  </a:lnTo>
                  <a:cubicBezTo>
                    <a:pt x="0" y="405"/>
                    <a:pt x="405" y="1"/>
                    <a:pt x="8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5"/>
            <p:cNvSpPr/>
            <p:nvPr/>
          </p:nvSpPr>
          <p:spPr>
            <a:xfrm>
              <a:off x="8368730" y="4160429"/>
              <a:ext cx="688459" cy="60514"/>
            </a:xfrm>
            <a:custGeom>
              <a:rect b="b" l="l" r="r" t="t"/>
              <a:pathLst>
                <a:path extrusionOk="0" h="1799" w="20467">
                  <a:moveTo>
                    <a:pt x="893" y="0"/>
                  </a:moveTo>
                  <a:lnTo>
                    <a:pt x="19562" y="0"/>
                  </a:lnTo>
                  <a:cubicBezTo>
                    <a:pt x="20062" y="0"/>
                    <a:pt x="20467" y="405"/>
                    <a:pt x="20467" y="893"/>
                  </a:cubicBezTo>
                  <a:lnTo>
                    <a:pt x="20467" y="893"/>
                  </a:lnTo>
                  <a:cubicBezTo>
                    <a:pt x="20467" y="1393"/>
                    <a:pt x="20062" y="1798"/>
                    <a:pt x="19562" y="1798"/>
                  </a:cubicBezTo>
                  <a:lnTo>
                    <a:pt x="893" y="1798"/>
                  </a:lnTo>
                  <a:cubicBezTo>
                    <a:pt x="405" y="1798"/>
                    <a:pt x="0" y="1393"/>
                    <a:pt x="0" y="893"/>
                  </a:cubicBezTo>
                  <a:lnTo>
                    <a:pt x="0" y="893"/>
                  </a:lnTo>
                  <a:cubicBezTo>
                    <a:pt x="0" y="405"/>
                    <a:pt x="405" y="0"/>
                    <a:pt x="8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5"/>
            <p:cNvSpPr/>
            <p:nvPr/>
          </p:nvSpPr>
          <p:spPr>
            <a:xfrm>
              <a:off x="8809650" y="3843228"/>
              <a:ext cx="247538" cy="60514"/>
            </a:xfrm>
            <a:custGeom>
              <a:rect b="b" l="l" r="r" t="t"/>
              <a:pathLst>
                <a:path extrusionOk="0" h="1799" w="7359">
                  <a:moveTo>
                    <a:pt x="894" y="1"/>
                  </a:moveTo>
                  <a:lnTo>
                    <a:pt x="6454" y="1"/>
                  </a:lnTo>
                  <a:cubicBezTo>
                    <a:pt x="6954" y="1"/>
                    <a:pt x="7359" y="405"/>
                    <a:pt x="7359" y="894"/>
                  </a:cubicBezTo>
                  <a:lnTo>
                    <a:pt x="7359" y="894"/>
                  </a:lnTo>
                  <a:cubicBezTo>
                    <a:pt x="7359" y="1394"/>
                    <a:pt x="6954" y="1798"/>
                    <a:pt x="6454" y="1798"/>
                  </a:cubicBezTo>
                  <a:lnTo>
                    <a:pt x="894" y="1798"/>
                  </a:lnTo>
                  <a:cubicBezTo>
                    <a:pt x="406" y="1798"/>
                    <a:pt x="1" y="1394"/>
                    <a:pt x="1" y="894"/>
                  </a:cubicBezTo>
                  <a:lnTo>
                    <a:pt x="1" y="894"/>
                  </a:lnTo>
                  <a:cubicBezTo>
                    <a:pt x="1" y="405"/>
                    <a:pt x="406" y="1"/>
                    <a:pt x="89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5"/>
            <p:cNvSpPr/>
            <p:nvPr/>
          </p:nvSpPr>
          <p:spPr>
            <a:xfrm>
              <a:off x="8809650" y="4160429"/>
              <a:ext cx="247538" cy="60514"/>
            </a:xfrm>
            <a:custGeom>
              <a:rect b="b" l="l" r="r" t="t"/>
              <a:pathLst>
                <a:path extrusionOk="0" h="1799" w="7359">
                  <a:moveTo>
                    <a:pt x="894" y="0"/>
                  </a:moveTo>
                  <a:lnTo>
                    <a:pt x="6454" y="0"/>
                  </a:lnTo>
                  <a:cubicBezTo>
                    <a:pt x="6954" y="0"/>
                    <a:pt x="7359" y="405"/>
                    <a:pt x="7359" y="893"/>
                  </a:cubicBezTo>
                  <a:lnTo>
                    <a:pt x="7359" y="893"/>
                  </a:lnTo>
                  <a:cubicBezTo>
                    <a:pt x="7359" y="1393"/>
                    <a:pt x="6954" y="1798"/>
                    <a:pt x="6454" y="1798"/>
                  </a:cubicBezTo>
                  <a:lnTo>
                    <a:pt x="894" y="1798"/>
                  </a:lnTo>
                  <a:cubicBezTo>
                    <a:pt x="406" y="1798"/>
                    <a:pt x="1" y="1393"/>
                    <a:pt x="1" y="893"/>
                  </a:cubicBezTo>
                  <a:lnTo>
                    <a:pt x="1" y="893"/>
                  </a:lnTo>
                  <a:cubicBezTo>
                    <a:pt x="1" y="405"/>
                    <a:pt x="406" y="0"/>
                    <a:pt x="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5"/>
            <p:cNvSpPr/>
            <p:nvPr/>
          </p:nvSpPr>
          <p:spPr>
            <a:xfrm>
              <a:off x="8421574" y="3852848"/>
              <a:ext cx="154228" cy="28054"/>
            </a:xfrm>
            <a:custGeom>
              <a:rect b="b" l="l" r="r" t="t"/>
              <a:pathLst>
                <a:path extrusionOk="0" h="834" w="4585">
                  <a:moveTo>
                    <a:pt x="417" y="0"/>
                  </a:moveTo>
                  <a:lnTo>
                    <a:pt x="4168" y="0"/>
                  </a:lnTo>
                  <a:cubicBezTo>
                    <a:pt x="4394" y="0"/>
                    <a:pt x="4585" y="191"/>
                    <a:pt x="4585" y="417"/>
                  </a:cubicBezTo>
                  <a:lnTo>
                    <a:pt x="4585" y="417"/>
                  </a:lnTo>
                  <a:cubicBezTo>
                    <a:pt x="4585" y="643"/>
                    <a:pt x="4394" y="834"/>
                    <a:pt x="4168" y="834"/>
                  </a:cubicBezTo>
                  <a:lnTo>
                    <a:pt x="417" y="834"/>
                  </a:lnTo>
                  <a:cubicBezTo>
                    <a:pt x="191" y="834"/>
                    <a:pt x="1" y="643"/>
                    <a:pt x="1" y="417"/>
                  </a:cubicBezTo>
                  <a:lnTo>
                    <a:pt x="1" y="417"/>
                  </a:lnTo>
                  <a:cubicBezTo>
                    <a:pt x="1" y="191"/>
                    <a:pt x="191" y="0"/>
                    <a:pt x="4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5"/>
            <p:cNvSpPr/>
            <p:nvPr/>
          </p:nvSpPr>
          <p:spPr>
            <a:xfrm>
              <a:off x="8421574" y="4171631"/>
              <a:ext cx="154228" cy="28087"/>
            </a:xfrm>
            <a:custGeom>
              <a:rect b="b" l="l" r="r" t="t"/>
              <a:pathLst>
                <a:path extrusionOk="0" h="835" w="4585">
                  <a:moveTo>
                    <a:pt x="417" y="1"/>
                  </a:moveTo>
                  <a:lnTo>
                    <a:pt x="4168" y="1"/>
                  </a:lnTo>
                  <a:cubicBezTo>
                    <a:pt x="4394" y="1"/>
                    <a:pt x="4585" y="191"/>
                    <a:pt x="4585" y="417"/>
                  </a:cubicBezTo>
                  <a:lnTo>
                    <a:pt x="4585" y="417"/>
                  </a:lnTo>
                  <a:cubicBezTo>
                    <a:pt x="4585" y="644"/>
                    <a:pt x="4394" y="834"/>
                    <a:pt x="4168" y="834"/>
                  </a:cubicBezTo>
                  <a:lnTo>
                    <a:pt x="417" y="834"/>
                  </a:lnTo>
                  <a:cubicBezTo>
                    <a:pt x="191" y="834"/>
                    <a:pt x="1" y="644"/>
                    <a:pt x="1" y="417"/>
                  </a:cubicBezTo>
                  <a:lnTo>
                    <a:pt x="1" y="417"/>
                  </a:lnTo>
                  <a:cubicBezTo>
                    <a:pt x="1" y="191"/>
                    <a:pt x="191" y="1"/>
                    <a:pt x="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5"/>
            <p:cNvSpPr/>
            <p:nvPr/>
          </p:nvSpPr>
          <p:spPr>
            <a:xfrm>
              <a:off x="8398768" y="3903708"/>
              <a:ext cx="628012" cy="256755"/>
            </a:xfrm>
            <a:custGeom>
              <a:rect b="b" l="l" r="r" t="t"/>
              <a:pathLst>
                <a:path extrusionOk="0" h="7633" w="18670">
                  <a:moveTo>
                    <a:pt x="17228" y="2215"/>
                  </a:moveTo>
                  <a:lnTo>
                    <a:pt x="17228" y="7632"/>
                  </a:lnTo>
                  <a:lnTo>
                    <a:pt x="18669" y="7632"/>
                  </a:lnTo>
                  <a:lnTo>
                    <a:pt x="18669" y="0"/>
                  </a:lnTo>
                  <a:lnTo>
                    <a:pt x="0" y="0"/>
                  </a:lnTo>
                  <a:lnTo>
                    <a:pt x="0" y="762"/>
                  </a:lnTo>
                  <a:lnTo>
                    <a:pt x="15776" y="762"/>
                  </a:lnTo>
                  <a:cubicBezTo>
                    <a:pt x="16574" y="762"/>
                    <a:pt x="17228" y="1417"/>
                    <a:pt x="17228" y="221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5"/>
            <p:cNvSpPr/>
            <p:nvPr/>
          </p:nvSpPr>
          <p:spPr>
            <a:xfrm>
              <a:off x="8398768" y="3967787"/>
              <a:ext cx="628012" cy="192676"/>
            </a:xfrm>
            <a:custGeom>
              <a:rect b="b" l="l" r="r" t="t"/>
              <a:pathLst>
                <a:path extrusionOk="0" h="5728" w="18670">
                  <a:moveTo>
                    <a:pt x="6037" y="4084"/>
                  </a:moveTo>
                  <a:lnTo>
                    <a:pt x="2739" y="0"/>
                  </a:lnTo>
                  <a:lnTo>
                    <a:pt x="0" y="3382"/>
                  </a:lnTo>
                  <a:lnTo>
                    <a:pt x="0" y="5727"/>
                  </a:lnTo>
                  <a:lnTo>
                    <a:pt x="18669" y="5727"/>
                  </a:lnTo>
                  <a:lnTo>
                    <a:pt x="18669" y="3382"/>
                  </a:lnTo>
                  <a:lnTo>
                    <a:pt x="15931" y="0"/>
                  </a:lnTo>
                  <a:lnTo>
                    <a:pt x="12633" y="4084"/>
                  </a:lnTo>
                  <a:lnTo>
                    <a:pt x="93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5"/>
            <p:cNvSpPr/>
            <p:nvPr/>
          </p:nvSpPr>
          <p:spPr>
            <a:xfrm>
              <a:off x="8978275" y="4021439"/>
              <a:ext cx="48505" cy="139024"/>
            </a:xfrm>
            <a:custGeom>
              <a:rect b="b" l="l" r="r" t="t"/>
              <a:pathLst>
                <a:path extrusionOk="0" h="4133" w="1442">
                  <a:moveTo>
                    <a:pt x="0" y="4132"/>
                  </a:moveTo>
                  <a:lnTo>
                    <a:pt x="1441" y="4132"/>
                  </a:lnTo>
                  <a:lnTo>
                    <a:pt x="1441" y="1787"/>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5"/>
            <p:cNvSpPr/>
            <p:nvPr/>
          </p:nvSpPr>
          <p:spPr>
            <a:xfrm>
              <a:off x="8399542" y="3953357"/>
              <a:ext cx="627608" cy="165463"/>
            </a:xfrm>
            <a:custGeom>
              <a:rect b="b" l="l" r="r" t="t"/>
              <a:pathLst>
                <a:path extrusionOk="0" h="4919" w="18658">
                  <a:moveTo>
                    <a:pt x="18646" y="4477"/>
                  </a:moveTo>
                  <a:lnTo>
                    <a:pt x="18646" y="3144"/>
                  </a:lnTo>
                  <a:lnTo>
                    <a:pt x="16241" y="167"/>
                  </a:lnTo>
                  <a:cubicBezTo>
                    <a:pt x="16229" y="156"/>
                    <a:pt x="16229" y="144"/>
                    <a:pt x="16217" y="132"/>
                  </a:cubicBezTo>
                  <a:lnTo>
                    <a:pt x="16217" y="132"/>
                  </a:lnTo>
                  <a:lnTo>
                    <a:pt x="16217" y="132"/>
                  </a:lnTo>
                  <a:lnTo>
                    <a:pt x="16205" y="132"/>
                  </a:lnTo>
                  <a:cubicBezTo>
                    <a:pt x="16181" y="108"/>
                    <a:pt x="16158" y="84"/>
                    <a:pt x="16122" y="60"/>
                  </a:cubicBezTo>
                  <a:lnTo>
                    <a:pt x="16122" y="60"/>
                  </a:lnTo>
                  <a:lnTo>
                    <a:pt x="16110" y="60"/>
                  </a:lnTo>
                  <a:lnTo>
                    <a:pt x="16110" y="60"/>
                  </a:lnTo>
                  <a:lnTo>
                    <a:pt x="16110" y="60"/>
                  </a:lnTo>
                  <a:lnTo>
                    <a:pt x="16110" y="60"/>
                  </a:lnTo>
                  <a:cubicBezTo>
                    <a:pt x="16051" y="25"/>
                    <a:pt x="16003" y="13"/>
                    <a:pt x="15943" y="13"/>
                  </a:cubicBezTo>
                  <a:lnTo>
                    <a:pt x="15931" y="13"/>
                  </a:lnTo>
                  <a:lnTo>
                    <a:pt x="15931" y="13"/>
                  </a:lnTo>
                  <a:lnTo>
                    <a:pt x="15920" y="13"/>
                  </a:lnTo>
                  <a:lnTo>
                    <a:pt x="15920" y="13"/>
                  </a:lnTo>
                  <a:lnTo>
                    <a:pt x="15908" y="13"/>
                  </a:lnTo>
                  <a:lnTo>
                    <a:pt x="15896" y="13"/>
                  </a:lnTo>
                  <a:lnTo>
                    <a:pt x="15896" y="13"/>
                  </a:lnTo>
                  <a:cubicBezTo>
                    <a:pt x="15836" y="13"/>
                    <a:pt x="15789" y="25"/>
                    <a:pt x="15729" y="48"/>
                  </a:cubicBezTo>
                  <a:lnTo>
                    <a:pt x="15729" y="48"/>
                  </a:lnTo>
                  <a:lnTo>
                    <a:pt x="15729" y="60"/>
                  </a:lnTo>
                  <a:lnTo>
                    <a:pt x="15729" y="60"/>
                  </a:lnTo>
                  <a:lnTo>
                    <a:pt x="15717" y="60"/>
                  </a:lnTo>
                  <a:lnTo>
                    <a:pt x="15717" y="60"/>
                  </a:lnTo>
                  <a:cubicBezTo>
                    <a:pt x="15681" y="84"/>
                    <a:pt x="15658" y="96"/>
                    <a:pt x="15622" y="132"/>
                  </a:cubicBezTo>
                  <a:lnTo>
                    <a:pt x="15622" y="132"/>
                  </a:lnTo>
                  <a:lnTo>
                    <a:pt x="15622" y="132"/>
                  </a:lnTo>
                  <a:lnTo>
                    <a:pt x="15622" y="132"/>
                  </a:lnTo>
                  <a:cubicBezTo>
                    <a:pt x="15610" y="144"/>
                    <a:pt x="15598" y="156"/>
                    <a:pt x="15586" y="167"/>
                  </a:cubicBezTo>
                  <a:lnTo>
                    <a:pt x="12622" y="3835"/>
                  </a:lnTo>
                  <a:lnTo>
                    <a:pt x="9657" y="167"/>
                  </a:lnTo>
                  <a:cubicBezTo>
                    <a:pt x="9645" y="156"/>
                    <a:pt x="9633" y="144"/>
                    <a:pt x="9621" y="132"/>
                  </a:cubicBezTo>
                  <a:lnTo>
                    <a:pt x="9621" y="132"/>
                  </a:lnTo>
                  <a:lnTo>
                    <a:pt x="9621" y="132"/>
                  </a:lnTo>
                  <a:lnTo>
                    <a:pt x="9621" y="132"/>
                  </a:lnTo>
                  <a:cubicBezTo>
                    <a:pt x="9597" y="96"/>
                    <a:pt x="9562" y="72"/>
                    <a:pt x="9526" y="60"/>
                  </a:cubicBezTo>
                  <a:lnTo>
                    <a:pt x="9526" y="60"/>
                  </a:lnTo>
                  <a:lnTo>
                    <a:pt x="9526" y="60"/>
                  </a:lnTo>
                  <a:lnTo>
                    <a:pt x="9526" y="60"/>
                  </a:lnTo>
                  <a:lnTo>
                    <a:pt x="9514" y="48"/>
                  </a:lnTo>
                  <a:lnTo>
                    <a:pt x="9514" y="48"/>
                  </a:lnTo>
                  <a:cubicBezTo>
                    <a:pt x="9466" y="25"/>
                    <a:pt x="9407" y="13"/>
                    <a:pt x="9347" y="13"/>
                  </a:cubicBezTo>
                  <a:lnTo>
                    <a:pt x="9347" y="13"/>
                  </a:lnTo>
                  <a:lnTo>
                    <a:pt x="9335" y="13"/>
                  </a:lnTo>
                  <a:lnTo>
                    <a:pt x="9335" y="13"/>
                  </a:lnTo>
                  <a:lnTo>
                    <a:pt x="9335" y="13"/>
                  </a:lnTo>
                  <a:lnTo>
                    <a:pt x="9312" y="13"/>
                  </a:lnTo>
                  <a:lnTo>
                    <a:pt x="9312" y="13"/>
                  </a:lnTo>
                  <a:lnTo>
                    <a:pt x="9300" y="13"/>
                  </a:lnTo>
                  <a:cubicBezTo>
                    <a:pt x="9252" y="13"/>
                    <a:pt x="9193" y="25"/>
                    <a:pt x="9145" y="48"/>
                  </a:cubicBezTo>
                  <a:lnTo>
                    <a:pt x="9133" y="48"/>
                  </a:lnTo>
                  <a:lnTo>
                    <a:pt x="9133" y="48"/>
                  </a:lnTo>
                  <a:lnTo>
                    <a:pt x="9133" y="48"/>
                  </a:lnTo>
                  <a:lnTo>
                    <a:pt x="9121" y="60"/>
                  </a:lnTo>
                  <a:lnTo>
                    <a:pt x="9121" y="60"/>
                  </a:lnTo>
                  <a:cubicBezTo>
                    <a:pt x="9097" y="72"/>
                    <a:pt x="9062" y="96"/>
                    <a:pt x="9038" y="132"/>
                  </a:cubicBezTo>
                  <a:lnTo>
                    <a:pt x="9026" y="132"/>
                  </a:lnTo>
                  <a:lnTo>
                    <a:pt x="9026" y="132"/>
                  </a:lnTo>
                  <a:lnTo>
                    <a:pt x="9026" y="132"/>
                  </a:lnTo>
                  <a:cubicBezTo>
                    <a:pt x="9014" y="144"/>
                    <a:pt x="9002" y="156"/>
                    <a:pt x="9002" y="167"/>
                  </a:cubicBezTo>
                  <a:lnTo>
                    <a:pt x="6025" y="3835"/>
                  </a:lnTo>
                  <a:lnTo>
                    <a:pt x="3061" y="167"/>
                  </a:lnTo>
                  <a:cubicBezTo>
                    <a:pt x="3049" y="156"/>
                    <a:pt x="3037" y="144"/>
                    <a:pt x="3025" y="132"/>
                  </a:cubicBezTo>
                  <a:lnTo>
                    <a:pt x="3025" y="132"/>
                  </a:lnTo>
                  <a:lnTo>
                    <a:pt x="3025" y="132"/>
                  </a:lnTo>
                  <a:lnTo>
                    <a:pt x="3025" y="132"/>
                  </a:lnTo>
                  <a:cubicBezTo>
                    <a:pt x="3001" y="96"/>
                    <a:pt x="2966" y="72"/>
                    <a:pt x="2930" y="60"/>
                  </a:cubicBezTo>
                  <a:lnTo>
                    <a:pt x="2930" y="60"/>
                  </a:lnTo>
                  <a:lnTo>
                    <a:pt x="2930" y="48"/>
                  </a:lnTo>
                  <a:lnTo>
                    <a:pt x="2930" y="48"/>
                  </a:lnTo>
                  <a:lnTo>
                    <a:pt x="2930" y="48"/>
                  </a:lnTo>
                  <a:lnTo>
                    <a:pt x="2918" y="48"/>
                  </a:lnTo>
                  <a:cubicBezTo>
                    <a:pt x="2870" y="25"/>
                    <a:pt x="2811" y="13"/>
                    <a:pt x="2763" y="1"/>
                  </a:cubicBezTo>
                  <a:lnTo>
                    <a:pt x="2751" y="1"/>
                  </a:lnTo>
                  <a:lnTo>
                    <a:pt x="2751" y="1"/>
                  </a:lnTo>
                  <a:lnTo>
                    <a:pt x="2739" y="1"/>
                  </a:lnTo>
                  <a:lnTo>
                    <a:pt x="2739" y="1"/>
                  </a:lnTo>
                  <a:lnTo>
                    <a:pt x="2716" y="1"/>
                  </a:lnTo>
                  <a:lnTo>
                    <a:pt x="2716" y="1"/>
                  </a:lnTo>
                  <a:lnTo>
                    <a:pt x="2716" y="1"/>
                  </a:lnTo>
                  <a:lnTo>
                    <a:pt x="2716" y="1"/>
                  </a:lnTo>
                  <a:cubicBezTo>
                    <a:pt x="2656" y="13"/>
                    <a:pt x="2596" y="25"/>
                    <a:pt x="2549" y="48"/>
                  </a:cubicBezTo>
                  <a:lnTo>
                    <a:pt x="2549" y="48"/>
                  </a:lnTo>
                  <a:lnTo>
                    <a:pt x="2537" y="48"/>
                  </a:lnTo>
                  <a:lnTo>
                    <a:pt x="2537" y="48"/>
                  </a:lnTo>
                  <a:lnTo>
                    <a:pt x="2537" y="60"/>
                  </a:lnTo>
                  <a:lnTo>
                    <a:pt x="2537" y="60"/>
                  </a:lnTo>
                  <a:cubicBezTo>
                    <a:pt x="2501" y="72"/>
                    <a:pt x="2465" y="96"/>
                    <a:pt x="2442" y="120"/>
                  </a:cubicBezTo>
                  <a:lnTo>
                    <a:pt x="2442" y="120"/>
                  </a:lnTo>
                  <a:lnTo>
                    <a:pt x="2442" y="132"/>
                  </a:lnTo>
                  <a:lnTo>
                    <a:pt x="2442" y="132"/>
                  </a:lnTo>
                  <a:cubicBezTo>
                    <a:pt x="2430" y="144"/>
                    <a:pt x="2418" y="156"/>
                    <a:pt x="2406" y="167"/>
                  </a:cubicBezTo>
                  <a:lnTo>
                    <a:pt x="1" y="3132"/>
                  </a:lnTo>
                  <a:lnTo>
                    <a:pt x="1" y="4477"/>
                  </a:lnTo>
                  <a:lnTo>
                    <a:pt x="2739" y="1096"/>
                  </a:lnTo>
                  <a:lnTo>
                    <a:pt x="5704" y="4763"/>
                  </a:lnTo>
                  <a:cubicBezTo>
                    <a:pt x="5716" y="4775"/>
                    <a:pt x="5728" y="4787"/>
                    <a:pt x="5740" y="4799"/>
                  </a:cubicBezTo>
                  <a:lnTo>
                    <a:pt x="5740" y="4799"/>
                  </a:lnTo>
                  <a:lnTo>
                    <a:pt x="5740" y="4799"/>
                  </a:lnTo>
                  <a:lnTo>
                    <a:pt x="5740" y="4799"/>
                  </a:lnTo>
                  <a:cubicBezTo>
                    <a:pt x="5775" y="4835"/>
                    <a:pt x="5799" y="4847"/>
                    <a:pt x="5835" y="4870"/>
                  </a:cubicBezTo>
                  <a:lnTo>
                    <a:pt x="5835" y="4870"/>
                  </a:lnTo>
                  <a:lnTo>
                    <a:pt x="5847" y="4870"/>
                  </a:lnTo>
                  <a:lnTo>
                    <a:pt x="5847" y="4870"/>
                  </a:lnTo>
                  <a:lnTo>
                    <a:pt x="5847" y="4882"/>
                  </a:lnTo>
                  <a:lnTo>
                    <a:pt x="5847" y="4882"/>
                  </a:lnTo>
                  <a:cubicBezTo>
                    <a:pt x="5906" y="4906"/>
                    <a:pt x="5954" y="4918"/>
                    <a:pt x="6014" y="4918"/>
                  </a:cubicBezTo>
                  <a:lnTo>
                    <a:pt x="6025" y="4918"/>
                  </a:lnTo>
                  <a:lnTo>
                    <a:pt x="6025" y="4918"/>
                  </a:lnTo>
                  <a:lnTo>
                    <a:pt x="6061" y="4918"/>
                  </a:lnTo>
                  <a:cubicBezTo>
                    <a:pt x="6121" y="4918"/>
                    <a:pt x="6168" y="4906"/>
                    <a:pt x="6228" y="4882"/>
                  </a:cubicBezTo>
                  <a:lnTo>
                    <a:pt x="6228" y="4882"/>
                  </a:lnTo>
                  <a:lnTo>
                    <a:pt x="6228" y="4870"/>
                  </a:lnTo>
                  <a:lnTo>
                    <a:pt x="6228" y="4870"/>
                  </a:lnTo>
                  <a:lnTo>
                    <a:pt x="6240" y="4870"/>
                  </a:lnTo>
                  <a:lnTo>
                    <a:pt x="6240" y="4870"/>
                  </a:lnTo>
                  <a:cubicBezTo>
                    <a:pt x="6275" y="4847"/>
                    <a:pt x="6299" y="4823"/>
                    <a:pt x="6335" y="4799"/>
                  </a:cubicBezTo>
                  <a:lnTo>
                    <a:pt x="6335" y="4799"/>
                  </a:lnTo>
                  <a:lnTo>
                    <a:pt x="6335" y="4799"/>
                  </a:lnTo>
                  <a:lnTo>
                    <a:pt x="6335" y="4799"/>
                  </a:lnTo>
                  <a:cubicBezTo>
                    <a:pt x="6347" y="4787"/>
                    <a:pt x="6359" y="4775"/>
                    <a:pt x="6371" y="4763"/>
                  </a:cubicBezTo>
                  <a:lnTo>
                    <a:pt x="9335" y="1096"/>
                  </a:lnTo>
                  <a:lnTo>
                    <a:pt x="12300" y="4763"/>
                  </a:lnTo>
                  <a:cubicBezTo>
                    <a:pt x="12312" y="4775"/>
                    <a:pt x="12324" y="4787"/>
                    <a:pt x="12336" y="4799"/>
                  </a:cubicBezTo>
                  <a:lnTo>
                    <a:pt x="12336" y="4799"/>
                  </a:lnTo>
                  <a:lnTo>
                    <a:pt x="12336" y="4799"/>
                  </a:lnTo>
                  <a:lnTo>
                    <a:pt x="12336" y="4799"/>
                  </a:lnTo>
                  <a:cubicBezTo>
                    <a:pt x="12360" y="4823"/>
                    <a:pt x="12395" y="4847"/>
                    <a:pt x="12431" y="4870"/>
                  </a:cubicBezTo>
                  <a:lnTo>
                    <a:pt x="12431" y="4870"/>
                  </a:lnTo>
                  <a:lnTo>
                    <a:pt x="12431" y="4870"/>
                  </a:lnTo>
                  <a:lnTo>
                    <a:pt x="12431" y="4870"/>
                  </a:lnTo>
                  <a:lnTo>
                    <a:pt x="12443" y="4870"/>
                  </a:lnTo>
                  <a:lnTo>
                    <a:pt x="12443" y="4870"/>
                  </a:lnTo>
                  <a:cubicBezTo>
                    <a:pt x="12491" y="4906"/>
                    <a:pt x="12550" y="4918"/>
                    <a:pt x="12610" y="4918"/>
                  </a:cubicBezTo>
                  <a:lnTo>
                    <a:pt x="12610" y="4918"/>
                  </a:lnTo>
                  <a:lnTo>
                    <a:pt x="12610" y="4918"/>
                  </a:lnTo>
                  <a:lnTo>
                    <a:pt x="12657" y="4918"/>
                  </a:lnTo>
                  <a:cubicBezTo>
                    <a:pt x="12705" y="4918"/>
                    <a:pt x="12764" y="4906"/>
                    <a:pt x="12812" y="4870"/>
                  </a:cubicBezTo>
                  <a:lnTo>
                    <a:pt x="12824" y="4870"/>
                  </a:lnTo>
                  <a:lnTo>
                    <a:pt x="12824" y="4870"/>
                  </a:lnTo>
                  <a:lnTo>
                    <a:pt x="12824" y="4870"/>
                  </a:lnTo>
                  <a:lnTo>
                    <a:pt x="12824" y="4870"/>
                  </a:lnTo>
                  <a:lnTo>
                    <a:pt x="12824" y="4870"/>
                  </a:lnTo>
                  <a:cubicBezTo>
                    <a:pt x="12860" y="4847"/>
                    <a:pt x="12895" y="4823"/>
                    <a:pt x="12919" y="4799"/>
                  </a:cubicBezTo>
                  <a:lnTo>
                    <a:pt x="12919" y="4799"/>
                  </a:lnTo>
                  <a:lnTo>
                    <a:pt x="12919" y="4799"/>
                  </a:lnTo>
                  <a:lnTo>
                    <a:pt x="12919" y="4799"/>
                  </a:lnTo>
                  <a:cubicBezTo>
                    <a:pt x="12931" y="4787"/>
                    <a:pt x="12943" y="4775"/>
                    <a:pt x="12955" y="4751"/>
                  </a:cubicBezTo>
                  <a:lnTo>
                    <a:pt x="15920" y="1084"/>
                  </a:lnTo>
                  <a:lnTo>
                    <a:pt x="18658" y="4466"/>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5"/>
            <p:cNvSpPr/>
            <p:nvPr/>
          </p:nvSpPr>
          <p:spPr>
            <a:xfrm>
              <a:off x="8978275" y="3999037"/>
              <a:ext cx="48505" cy="104949"/>
            </a:xfrm>
            <a:custGeom>
              <a:rect b="b" l="l" r="r" t="t"/>
              <a:pathLst>
                <a:path extrusionOk="0" h="3120" w="1442">
                  <a:moveTo>
                    <a:pt x="1441" y="3119"/>
                  </a:moveTo>
                  <a:lnTo>
                    <a:pt x="1441" y="1786"/>
                  </a:lnTo>
                  <a:lnTo>
                    <a:pt x="0" y="0"/>
                  </a:lnTo>
                  <a:lnTo>
                    <a:pt x="0" y="1334"/>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5"/>
            <p:cNvSpPr/>
            <p:nvPr/>
          </p:nvSpPr>
          <p:spPr>
            <a:xfrm>
              <a:off x="8591780" y="3621758"/>
              <a:ext cx="292411" cy="183459"/>
            </a:xfrm>
            <a:custGeom>
              <a:rect b="b" l="l" r="r" t="t"/>
              <a:pathLst>
                <a:path extrusionOk="0" h="5454" w="8693">
                  <a:moveTo>
                    <a:pt x="8407" y="4549"/>
                  </a:moveTo>
                  <a:lnTo>
                    <a:pt x="739" y="119"/>
                  </a:lnTo>
                  <a:cubicBezTo>
                    <a:pt x="525" y="0"/>
                    <a:pt x="239" y="72"/>
                    <a:pt x="120" y="286"/>
                  </a:cubicBezTo>
                  <a:lnTo>
                    <a:pt x="120" y="286"/>
                  </a:lnTo>
                  <a:cubicBezTo>
                    <a:pt x="1" y="500"/>
                    <a:pt x="72" y="774"/>
                    <a:pt x="287" y="905"/>
                  </a:cubicBezTo>
                  <a:lnTo>
                    <a:pt x="7954" y="5334"/>
                  </a:lnTo>
                  <a:cubicBezTo>
                    <a:pt x="8169" y="5453"/>
                    <a:pt x="8454" y="5382"/>
                    <a:pt x="8573" y="5168"/>
                  </a:cubicBezTo>
                  <a:lnTo>
                    <a:pt x="8573" y="5168"/>
                  </a:lnTo>
                  <a:cubicBezTo>
                    <a:pt x="8692" y="4953"/>
                    <a:pt x="8621" y="4680"/>
                    <a:pt x="8407" y="45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5"/>
            <p:cNvSpPr/>
            <p:nvPr/>
          </p:nvSpPr>
          <p:spPr>
            <a:xfrm>
              <a:off x="8537321" y="3576482"/>
              <a:ext cx="99769" cy="99769"/>
            </a:xfrm>
            <a:custGeom>
              <a:rect b="b" l="l" r="r" t="t"/>
              <a:pathLst>
                <a:path extrusionOk="0" h="2966" w="2966">
                  <a:moveTo>
                    <a:pt x="358" y="834"/>
                  </a:moveTo>
                  <a:cubicBezTo>
                    <a:pt x="715" y="215"/>
                    <a:pt x="1513" y="1"/>
                    <a:pt x="2132" y="358"/>
                  </a:cubicBezTo>
                  <a:cubicBezTo>
                    <a:pt x="2751" y="715"/>
                    <a:pt x="2965" y="1513"/>
                    <a:pt x="2608" y="2132"/>
                  </a:cubicBezTo>
                  <a:cubicBezTo>
                    <a:pt x="2251" y="2751"/>
                    <a:pt x="1453" y="2966"/>
                    <a:pt x="834" y="2608"/>
                  </a:cubicBezTo>
                  <a:cubicBezTo>
                    <a:pt x="215" y="2251"/>
                    <a:pt x="1" y="1454"/>
                    <a:pt x="358" y="83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5"/>
            <p:cNvSpPr/>
            <p:nvPr/>
          </p:nvSpPr>
          <p:spPr>
            <a:xfrm>
              <a:off x="8554543" y="3609750"/>
              <a:ext cx="44502" cy="44469"/>
            </a:xfrm>
            <a:custGeom>
              <a:rect b="b" l="l" r="r" t="t"/>
              <a:pathLst>
                <a:path extrusionOk="0" h="1322" w="1323">
                  <a:moveTo>
                    <a:pt x="167" y="369"/>
                  </a:moveTo>
                  <a:cubicBezTo>
                    <a:pt x="322" y="95"/>
                    <a:pt x="667" y="0"/>
                    <a:pt x="953" y="167"/>
                  </a:cubicBezTo>
                  <a:cubicBezTo>
                    <a:pt x="1227" y="322"/>
                    <a:pt x="1322" y="679"/>
                    <a:pt x="1156" y="953"/>
                  </a:cubicBezTo>
                  <a:cubicBezTo>
                    <a:pt x="1001" y="1227"/>
                    <a:pt x="644" y="1322"/>
                    <a:pt x="370" y="1155"/>
                  </a:cubicBezTo>
                  <a:cubicBezTo>
                    <a:pt x="96" y="1000"/>
                    <a:pt x="1" y="643"/>
                    <a:pt x="167" y="36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5"/>
            <p:cNvSpPr/>
            <p:nvPr/>
          </p:nvSpPr>
          <p:spPr>
            <a:xfrm>
              <a:off x="8679910" y="3672618"/>
              <a:ext cx="144608" cy="98154"/>
            </a:xfrm>
            <a:custGeom>
              <a:rect b="b" l="l" r="r" t="t"/>
              <a:pathLst>
                <a:path extrusionOk="0" h="2918" w="4299">
                  <a:moveTo>
                    <a:pt x="4013" y="2013"/>
                  </a:moveTo>
                  <a:lnTo>
                    <a:pt x="738" y="131"/>
                  </a:lnTo>
                  <a:cubicBezTo>
                    <a:pt x="524" y="0"/>
                    <a:pt x="250" y="72"/>
                    <a:pt x="131" y="286"/>
                  </a:cubicBezTo>
                  <a:lnTo>
                    <a:pt x="131" y="286"/>
                  </a:lnTo>
                  <a:cubicBezTo>
                    <a:pt x="0" y="501"/>
                    <a:pt x="72" y="786"/>
                    <a:pt x="286" y="905"/>
                  </a:cubicBezTo>
                  <a:lnTo>
                    <a:pt x="3560" y="2798"/>
                  </a:lnTo>
                  <a:cubicBezTo>
                    <a:pt x="3775" y="2918"/>
                    <a:pt x="4060" y="2846"/>
                    <a:pt x="4179" y="2632"/>
                  </a:cubicBezTo>
                  <a:lnTo>
                    <a:pt x="4179" y="2632"/>
                  </a:lnTo>
                  <a:cubicBezTo>
                    <a:pt x="4298" y="2417"/>
                    <a:pt x="4227" y="2144"/>
                    <a:pt x="4013" y="20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5"/>
            <p:cNvSpPr/>
            <p:nvPr/>
          </p:nvSpPr>
          <p:spPr>
            <a:xfrm>
              <a:off x="8735177" y="3704641"/>
              <a:ext cx="149014" cy="100576"/>
            </a:xfrm>
            <a:custGeom>
              <a:rect b="b" l="l" r="r" t="t"/>
              <a:pathLst>
                <a:path extrusionOk="0" h="2990" w="4430">
                  <a:moveTo>
                    <a:pt x="4144" y="2085"/>
                  </a:moveTo>
                  <a:lnTo>
                    <a:pt x="739" y="120"/>
                  </a:lnTo>
                  <a:cubicBezTo>
                    <a:pt x="524" y="1"/>
                    <a:pt x="250" y="72"/>
                    <a:pt x="131" y="287"/>
                  </a:cubicBezTo>
                  <a:lnTo>
                    <a:pt x="131" y="287"/>
                  </a:lnTo>
                  <a:cubicBezTo>
                    <a:pt x="0" y="501"/>
                    <a:pt x="84" y="787"/>
                    <a:pt x="298" y="906"/>
                  </a:cubicBezTo>
                  <a:lnTo>
                    <a:pt x="3691" y="2870"/>
                  </a:lnTo>
                  <a:cubicBezTo>
                    <a:pt x="3906" y="2989"/>
                    <a:pt x="4191" y="2918"/>
                    <a:pt x="4310" y="2704"/>
                  </a:cubicBezTo>
                  <a:lnTo>
                    <a:pt x="4310" y="2704"/>
                  </a:lnTo>
                  <a:cubicBezTo>
                    <a:pt x="4429" y="2489"/>
                    <a:pt x="4358" y="2216"/>
                    <a:pt x="4144" y="20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5"/>
            <p:cNvSpPr/>
            <p:nvPr/>
          </p:nvSpPr>
          <p:spPr>
            <a:xfrm>
              <a:off x="8625048" y="3639788"/>
              <a:ext cx="35656" cy="38078"/>
            </a:xfrm>
            <a:custGeom>
              <a:rect b="b" l="l" r="r" t="t"/>
              <a:pathLst>
                <a:path extrusionOk="0" h="1132" w="1060">
                  <a:moveTo>
                    <a:pt x="453" y="0"/>
                  </a:moveTo>
                  <a:lnTo>
                    <a:pt x="0" y="774"/>
                  </a:lnTo>
                  <a:lnTo>
                    <a:pt x="607" y="1131"/>
                  </a:lnTo>
                  <a:lnTo>
                    <a:pt x="1060" y="345"/>
                  </a:lnTo>
                  <a:lnTo>
                    <a:pt x="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5"/>
            <p:cNvSpPr/>
            <p:nvPr/>
          </p:nvSpPr>
          <p:spPr>
            <a:xfrm>
              <a:off x="8651453" y="3654589"/>
              <a:ext cx="25262" cy="32090"/>
            </a:xfrm>
            <a:custGeom>
              <a:rect b="b" l="l" r="r" t="t"/>
              <a:pathLst>
                <a:path extrusionOk="0" h="954" w="751">
                  <a:moveTo>
                    <a:pt x="441" y="1"/>
                  </a:moveTo>
                  <a:lnTo>
                    <a:pt x="1" y="787"/>
                  </a:lnTo>
                  <a:lnTo>
                    <a:pt x="299" y="953"/>
                  </a:lnTo>
                  <a:lnTo>
                    <a:pt x="751" y="179"/>
                  </a:lnTo>
                  <a:lnTo>
                    <a:pt x="44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5"/>
            <p:cNvSpPr/>
            <p:nvPr/>
          </p:nvSpPr>
          <p:spPr>
            <a:xfrm>
              <a:off x="8785633" y="3733502"/>
              <a:ext cx="64113" cy="51701"/>
            </a:xfrm>
            <a:custGeom>
              <a:rect b="b" l="l" r="r" t="t"/>
              <a:pathLst>
                <a:path extrusionOk="0" h="1537" w="1906">
                  <a:moveTo>
                    <a:pt x="1608" y="631"/>
                  </a:moveTo>
                  <a:lnTo>
                    <a:pt x="739" y="131"/>
                  </a:lnTo>
                  <a:cubicBezTo>
                    <a:pt x="524" y="0"/>
                    <a:pt x="251" y="84"/>
                    <a:pt x="120" y="298"/>
                  </a:cubicBezTo>
                  <a:lnTo>
                    <a:pt x="120" y="298"/>
                  </a:lnTo>
                  <a:cubicBezTo>
                    <a:pt x="1" y="512"/>
                    <a:pt x="72" y="786"/>
                    <a:pt x="286" y="905"/>
                  </a:cubicBezTo>
                  <a:lnTo>
                    <a:pt x="1167" y="1417"/>
                  </a:lnTo>
                  <a:cubicBezTo>
                    <a:pt x="1382" y="1536"/>
                    <a:pt x="1655" y="1465"/>
                    <a:pt x="1775" y="1250"/>
                  </a:cubicBezTo>
                  <a:lnTo>
                    <a:pt x="1775" y="1250"/>
                  </a:lnTo>
                  <a:cubicBezTo>
                    <a:pt x="1906" y="1036"/>
                    <a:pt x="1822" y="762"/>
                    <a:pt x="1608" y="63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5"/>
            <p:cNvSpPr/>
            <p:nvPr/>
          </p:nvSpPr>
          <p:spPr>
            <a:xfrm>
              <a:off x="8541324" y="3621758"/>
              <a:ext cx="292814" cy="183459"/>
            </a:xfrm>
            <a:custGeom>
              <a:rect b="b" l="l" r="r" t="t"/>
              <a:pathLst>
                <a:path extrusionOk="0" h="5454" w="8705">
                  <a:moveTo>
                    <a:pt x="286" y="4549"/>
                  </a:moveTo>
                  <a:lnTo>
                    <a:pt x="7966" y="119"/>
                  </a:lnTo>
                  <a:cubicBezTo>
                    <a:pt x="8180" y="0"/>
                    <a:pt x="8454" y="72"/>
                    <a:pt x="8573" y="286"/>
                  </a:cubicBezTo>
                  <a:lnTo>
                    <a:pt x="8573" y="286"/>
                  </a:lnTo>
                  <a:cubicBezTo>
                    <a:pt x="8704" y="500"/>
                    <a:pt x="8633" y="774"/>
                    <a:pt x="8418" y="905"/>
                  </a:cubicBezTo>
                  <a:lnTo>
                    <a:pt x="739" y="5334"/>
                  </a:lnTo>
                  <a:cubicBezTo>
                    <a:pt x="525" y="5453"/>
                    <a:pt x="251" y="5382"/>
                    <a:pt x="120" y="5168"/>
                  </a:cubicBezTo>
                  <a:lnTo>
                    <a:pt x="120" y="5168"/>
                  </a:lnTo>
                  <a:cubicBezTo>
                    <a:pt x="1" y="4953"/>
                    <a:pt x="72" y="4680"/>
                    <a:pt x="286" y="456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5"/>
            <p:cNvSpPr/>
            <p:nvPr/>
          </p:nvSpPr>
          <p:spPr>
            <a:xfrm>
              <a:off x="8788828" y="3576482"/>
              <a:ext cx="99769" cy="99769"/>
            </a:xfrm>
            <a:custGeom>
              <a:rect b="b" l="l" r="r" t="t"/>
              <a:pathLst>
                <a:path extrusionOk="0" h="2966" w="2966">
                  <a:moveTo>
                    <a:pt x="2596" y="834"/>
                  </a:moveTo>
                  <a:cubicBezTo>
                    <a:pt x="2239" y="215"/>
                    <a:pt x="1453" y="1"/>
                    <a:pt x="834" y="358"/>
                  </a:cubicBezTo>
                  <a:cubicBezTo>
                    <a:pt x="203" y="715"/>
                    <a:pt x="1" y="1513"/>
                    <a:pt x="358" y="2132"/>
                  </a:cubicBezTo>
                  <a:cubicBezTo>
                    <a:pt x="715" y="2751"/>
                    <a:pt x="1501" y="2966"/>
                    <a:pt x="2132" y="2608"/>
                  </a:cubicBezTo>
                  <a:cubicBezTo>
                    <a:pt x="2751" y="2251"/>
                    <a:pt x="2965" y="1454"/>
                    <a:pt x="2596" y="83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5"/>
            <p:cNvSpPr/>
            <p:nvPr/>
          </p:nvSpPr>
          <p:spPr>
            <a:xfrm>
              <a:off x="8826873" y="3609750"/>
              <a:ext cx="44099" cy="44469"/>
            </a:xfrm>
            <a:custGeom>
              <a:rect b="b" l="l" r="r" t="t"/>
              <a:pathLst>
                <a:path extrusionOk="0" h="1322" w="1311">
                  <a:moveTo>
                    <a:pt x="1156" y="369"/>
                  </a:moveTo>
                  <a:cubicBezTo>
                    <a:pt x="989" y="95"/>
                    <a:pt x="644" y="0"/>
                    <a:pt x="370" y="167"/>
                  </a:cubicBezTo>
                  <a:cubicBezTo>
                    <a:pt x="96" y="322"/>
                    <a:pt x="1" y="679"/>
                    <a:pt x="156" y="953"/>
                  </a:cubicBezTo>
                  <a:cubicBezTo>
                    <a:pt x="322" y="1227"/>
                    <a:pt x="668" y="1322"/>
                    <a:pt x="941" y="1155"/>
                  </a:cubicBezTo>
                  <a:cubicBezTo>
                    <a:pt x="1215" y="1000"/>
                    <a:pt x="1311" y="643"/>
                    <a:pt x="1156" y="36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5"/>
            <p:cNvSpPr/>
            <p:nvPr/>
          </p:nvSpPr>
          <p:spPr>
            <a:xfrm>
              <a:off x="8600997" y="3672618"/>
              <a:ext cx="144608" cy="98154"/>
            </a:xfrm>
            <a:custGeom>
              <a:rect b="b" l="l" r="r" t="t"/>
              <a:pathLst>
                <a:path extrusionOk="0" h="2918" w="4299">
                  <a:moveTo>
                    <a:pt x="286" y="2013"/>
                  </a:moveTo>
                  <a:lnTo>
                    <a:pt x="3561" y="131"/>
                  </a:lnTo>
                  <a:cubicBezTo>
                    <a:pt x="3775" y="0"/>
                    <a:pt x="4049" y="72"/>
                    <a:pt x="4180" y="286"/>
                  </a:cubicBezTo>
                  <a:lnTo>
                    <a:pt x="4180" y="286"/>
                  </a:lnTo>
                  <a:cubicBezTo>
                    <a:pt x="4299" y="501"/>
                    <a:pt x="4227" y="786"/>
                    <a:pt x="4013" y="905"/>
                  </a:cubicBezTo>
                  <a:lnTo>
                    <a:pt x="739" y="2798"/>
                  </a:lnTo>
                  <a:cubicBezTo>
                    <a:pt x="525" y="2918"/>
                    <a:pt x="251" y="2846"/>
                    <a:pt x="132" y="2632"/>
                  </a:cubicBezTo>
                  <a:lnTo>
                    <a:pt x="132" y="2632"/>
                  </a:lnTo>
                  <a:cubicBezTo>
                    <a:pt x="1" y="2417"/>
                    <a:pt x="72" y="2144"/>
                    <a:pt x="286" y="20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5"/>
            <p:cNvSpPr/>
            <p:nvPr/>
          </p:nvSpPr>
          <p:spPr>
            <a:xfrm>
              <a:off x="8541324" y="3704641"/>
              <a:ext cx="149014" cy="100576"/>
            </a:xfrm>
            <a:custGeom>
              <a:rect b="b" l="l" r="r" t="t"/>
              <a:pathLst>
                <a:path extrusionOk="0" h="2990" w="4430">
                  <a:moveTo>
                    <a:pt x="286" y="2085"/>
                  </a:moveTo>
                  <a:lnTo>
                    <a:pt x="3692" y="120"/>
                  </a:lnTo>
                  <a:cubicBezTo>
                    <a:pt x="3906" y="1"/>
                    <a:pt x="4180" y="72"/>
                    <a:pt x="4311" y="287"/>
                  </a:cubicBezTo>
                  <a:lnTo>
                    <a:pt x="4311" y="287"/>
                  </a:lnTo>
                  <a:cubicBezTo>
                    <a:pt x="4430" y="501"/>
                    <a:pt x="4358" y="787"/>
                    <a:pt x="4144" y="906"/>
                  </a:cubicBezTo>
                  <a:lnTo>
                    <a:pt x="739" y="2870"/>
                  </a:lnTo>
                  <a:cubicBezTo>
                    <a:pt x="525" y="2989"/>
                    <a:pt x="251" y="2918"/>
                    <a:pt x="120" y="2704"/>
                  </a:cubicBezTo>
                  <a:lnTo>
                    <a:pt x="120" y="2704"/>
                  </a:lnTo>
                  <a:cubicBezTo>
                    <a:pt x="1" y="2489"/>
                    <a:pt x="72" y="2216"/>
                    <a:pt x="286" y="209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5"/>
            <p:cNvSpPr/>
            <p:nvPr/>
          </p:nvSpPr>
          <p:spPr>
            <a:xfrm>
              <a:off x="8765215" y="3639788"/>
              <a:ext cx="35656" cy="38078"/>
            </a:xfrm>
            <a:custGeom>
              <a:rect b="b" l="l" r="r" t="t"/>
              <a:pathLst>
                <a:path extrusionOk="0" h="1132" w="1060">
                  <a:moveTo>
                    <a:pt x="608" y="0"/>
                  </a:moveTo>
                  <a:lnTo>
                    <a:pt x="0" y="345"/>
                  </a:lnTo>
                  <a:lnTo>
                    <a:pt x="441" y="1131"/>
                  </a:lnTo>
                  <a:lnTo>
                    <a:pt x="1060" y="774"/>
                  </a:lnTo>
                  <a:lnTo>
                    <a:pt x="60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5"/>
            <p:cNvSpPr/>
            <p:nvPr/>
          </p:nvSpPr>
          <p:spPr>
            <a:xfrm>
              <a:off x="8748800" y="3654992"/>
              <a:ext cx="25665" cy="32090"/>
            </a:xfrm>
            <a:custGeom>
              <a:rect b="b" l="l" r="r" t="t"/>
              <a:pathLst>
                <a:path extrusionOk="0" h="954" w="763">
                  <a:moveTo>
                    <a:pt x="310" y="1"/>
                  </a:moveTo>
                  <a:lnTo>
                    <a:pt x="0" y="167"/>
                  </a:lnTo>
                  <a:lnTo>
                    <a:pt x="453" y="953"/>
                  </a:lnTo>
                  <a:lnTo>
                    <a:pt x="762" y="775"/>
                  </a:lnTo>
                  <a:lnTo>
                    <a:pt x="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5"/>
            <p:cNvSpPr/>
            <p:nvPr/>
          </p:nvSpPr>
          <p:spPr>
            <a:xfrm>
              <a:off x="8576172" y="3733502"/>
              <a:ext cx="64113" cy="51701"/>
            </a:xfrm>
            <a:custGeom>
              <a:rect b="b" l="l" r="r" t="t"/>
              <a:pathLst>
                <a:path extrusionOk="0" h="1537" w="1906">
                  <a:moveTo>
                    <a:pt x="286" y="631"/>
                  </a:moveTo>
                  <a:lnTo>
                    <a:pt x="1167" y="131"/>
                  </a:lnTo>
                  <a:cubicBezTo>
                    <a:pt x="1382" y="0"/>
                    <a:pt x="1656" y="84"/>
                    <a:pt x="1775" y="298"/>
                  </a:cubicBezTo>
                  <a:lnTo>
                    <a:pt x="1775" y="298"/>
                  </a:lnTo>
                  <a:cubicBezTo>
                    <a:pt x="1906" y="512"/>
                    <a:pt x="1822" y="786"/>
                    <a:pt x="1608" y="905"/>
                  </a:cubicBezTo>
                  <a:lnTo>
                    <a:pt x="739" y="1417"/>
                  </a:lnTo>
                  <a:cubicBezTo>
                    <a:pt x="524" y="1536"/>
                    <a:pt x="251" y="1465"/>
                    <a:pt x="120" y="1250"/>
                  </a:cubicBezTo>
                  <a:lnTo>
                    <a:pt x="120" y="1250"/>
                  </a:lnTo>
                  <a:cubicBezTo>
                    <a:pt x="1" y="1036"/>
                    <a:pt x="72" y="762"/>
                    <a:pt x="286" y="63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Clinical Applications</a:t>
            </a:r>
            <a:endParaRPr/>
          </a:p>
        </p:txBody>
      </p:sp>
      <p:sp>
        <p:nvSpPr>
          <p:cNvPr id="1045" name="Google Shape;1045;p36"/>
          <p:cNvSpPr txBox="1"/>
          <p:nvPr>
            <p:ph idx="4" type="subTitle"/>
          </p:nvPr>
        </p:nvSpPr>
        <p:spPr>
          <a:xfrm>
            <a:off x="1876613" y="1989575"/>
            <a:ext cx="1510500" cy="80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600"/>
              <a:t>Infrared Imaging</a:t>
            </a:r>
            <a:endParaRPr sz="1600"/>
          </a:p>
        </p:txBody>
      </p:sp>
      <p:sp>
        <p:nvSpPr>
          <p:cNvPr id="1046" name="Google Shape;1046;p36"/>
          <p:cNvSpPr txBox="1"/>
          <p:nvPr>
            <p:ph idx="5" type="subTitle"/>
          </p:nvPr>
        </p:nvSpPr>
        <p:spPr>
          <a:xfrm>
            <a:off x="1876613" y="2931350"/>
            <a:ext cx="1510500" cy="80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600"/>
              <a:t>Functional Near-Infrared Spectroscopy</a:t>
            </a:r>
            <a:endParaRPr sz="1600"/>
          </a:p>
        </p:txBody>
      </p:sp>
      <p:sp>
        <p:nvSpPr>
          <p:cNvPr id="1047" name="Google Shape;1047;p36"/>
          <p:cNvSpPr txBox="1"/>
          <p:nvPr>
            <p:ph idx="1" type="subTitle"/>
          </p:nvPr>
        </p:nvSpPr>
        <p:spPr>
          <a:xfrm>
            <a:off x="3387125" y="2127650"/>
            <a:ext cx="4614600" cy="8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Infrared imaging is where infrared light is used to measure slight temperature changes of the body. This type of imaging is used in neuroscience and neurosurgery.</a:t>
            </a:r>
            <a:endParaRPr sz="1300"/>
          </a:p>
        </p:txBody>
      </p:sp>
      <p:sp>
        <p:nvSpPr>
          <p:cNvPr id="1048" name="Google Shape;1048;p36"/>
          <p:cNvSpPr txBox="1"/>
          <p:nvPr>
            <p:ph idx="2" type="subTitle"/>
          </p:nvPr>
        </p:nvSpPr>
        <p:spPr>
          <a:xfrm>
            <a:off x="3387125" y="2931350"/>
            <a:ext cx="4614600" cy="8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Functional Near-Infrared Spectroscopy(fNIS) is an imaging system similar to fMRI. It scans the hemoglobin species inside the brain by measuring the absorption of light. </a:t>
            </a:r>
            <a:endParaRPr sz="1300"/>
          </a:p>
          <a:p>
            <a:pPr indent="0" lvl="0" marL="0" rtl="0" algn="l">
              <a:spcBef>
                <a:spcPts val="0"/>
              </a:spcBef>
              <a:spcAft>
                <a:spcPts val="0"/>
              </a:spcAft>
              <a:buNone/>
            </a:pPr>
            <a:r>
              <a:t/>
            </a:r>
            <a:endParaRPr sz="1300"/>
          </a:p>
        </p:txBody>
      </p:sp>
      <p:sp>
        <p:nvSpPr>
          <p:cNvPr id="1049" name="Google Shape;1049;p36"/>
          <p:cNvSpPr txBox="1"/>
          <p:nvPr>
            <p:ph idx="3" type="subTitle"/>
          </p:nvPr>
        </p:nvSpPr>
        <p:spPr>
          <a:xfrm>
            <a:off x="3387225" y="3735050"/>
            <a:ext cx="4614600" cy="8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Band pass filters also play a huge role in many medical devices. Some of these might include electrocardiographs and electroencephalographs. The band pass filters acts to select a specific frequency and filter out noise.</a:t>
            </a:r>
            <a:endParaRPr sz="1500"/>
          </a:p>
        </p:txBody>
      </p:sp>
      <p:sp>
        <p:nvSpPr>
          <p:cNvPr id="1050" name="Google Shape;1050;p36"/>
          <p:cNvSpPr txBox="1"/>
          <p:nvPr>
            <p:ph idx="6" type="subTitle"/>
          </p:nvPr>
        </p:nvSpPr>
        <p:spPr>
          <a:xfrm>
            <a:off x="1876613" y="3658850"/>
            <a:ext cx="1510500" cy="80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600"/>
              <a:t>Band Pass Filter</a:t>
            </a:r>
            <a:endParaRPr sz="1600"/>
          </a:p>
        </p:txBody>
      </p:sp>
      <p:grpSp>
        <p:nvGrpSpPr>
          <p:cNvPr id="1051" name="Google Shape;1051;p36"/>
          <p:cNvGrpSpPr/>
          <p:nvPr/>
        </p:nvGrpSpPr>
        <p:grpSpPr>
          <a:xfrm>
            <a:off x="1169313" y="2316534"/>
            <a:ext cx="426240" cy="425931"/>
            <a:chOff x="1340438" y="1316185"/>
            <a:chExt cx="426240" cy="425931"/>
          </a:xfrm>
        </p:grpSpPr>
        <p:sp>
          <p:nvSpPr>
            <p:cNvPr id="1052" name="Google Shape;1052;p36"/>
            <p:cNvSpPr/>
            <p:nvPr/>
          </p:nvSpPr>
          <p:spPr>
            <a:xfrm>
              <a:off x="1485076" y="1542857"/>
              <a:ext cx="137269" cy="116914"/>
            </a:xfrm>
            <a:custGeom>
              <a:rect b="b" l="l" r="r" t="t"/>
              <a:pathLst>
                <a:path extrusionOk="0" h="3791" w="4451">
                  <a:moveTo>
                    <a:pt x="1560" y="0"/>
                  </a:moveTo>
                  <a:lnTo>
                    <a:pt x="1560" y="297"/>
                  </a:lnTo>
                  <a:cubicBezTo>
                    <a:pt x="1560" y="383"/>
                    <a:pt x="1503" y="469"/>
                    <a:pt x="1426" y="507"/>
                  </a:cubicBezTo>
                  <a:lnTo>
                    <a:pt x="402" y="938"/>
                  </a:lnTo>
                  <a:cubicBezTo>
                    <a:pt x="154" y="1043"/>
                    <a:pt x="0" y="1283"/>
                    <a:pt x="0" y="1551"/>
                  </a:cubicBezTo>
                  <a:lnTo>
                    <a:pt x="0" y="3790"/>
                  </a:lnTo>
                  <a:lnTo>
                    <a:pt x="4451" y="3790"/>
                  </a:lnTo>
                  <a:lnTo>
                    <a:pt x="4451" y="1551"/>
                  </a:lnTo>
                  <a:cubicBezTo>
                    <a:pt x="4451" y="1283"/>
                    <a:pt x="4297" y="1043"/>
                    <a:pt x="4049" y="938"/>
                  </a:cubicBezTo>
                  <a:lnTo>
                    <a:pt x="3034" y="507"/>
                  </a:lnTo>
                  <a:cubicBezTo>
                    <a:pt x="2948" y="469"/>
                    <a:pt x="2891" y="383"/>
                    <a:pt x="2891" y="297"/>
                  </a:cubicBezTo>
                  <a:lnTo>
                    <a:pt x="289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6"/>
            <p:cNvSpPr/>
            <p:nvPr/>
          </p:nvSpPr>
          <p:spPr>
            <a:xfrm>
              <a:off x="1529640" y="1542857"/>
              <a:ext cx="48141" cy="20694"/>
            </a:xfrm>
            <a:custGeom>
              <a:rect b="b" l="l" r="r" t="t"/>
              <a:pathLst>
                <a:path extrusionOk="0" h="671" w="1561">
                  <a:moveTo>
                    <a:pt x="115" y="0"/>
                  </a:moveTo>
                  <a:lnTo>
                    <a:pt x="115" y="297"/>
                  </a:lnTo>
                  <a:cubicBezTo>
                    <a:pt x="115" y="373"/>
                    <a:pt x="68" y="450"/>
                    <a:pt x="1" y="488"/>
                  </a:cubicBezTo>
                  <a:cubicBezTo>
                    <a:pt x="249" y="603"/>
                    <a:pt x="508" y="670"/>
                    <a:pt x="785" y="670"/>
                  </a:cubicBezTo>
                  <a:cubicBezTo>
                    <a:pt x="1053" y="670"/>
                    <a:pt x="1312" y="603"/>
                    <a:pt x="1560" y="488"/>
                  </a:cubicBezTo>
                  <a:cubicBezTo>
                    <a:pt x="1493" y="450"/>
                    <a:pt x="1446" y="373"/>
                    <a:pt x="1446" y="297"/>
                  </a:cubicBezTo>
                  <a:lnTo>
                    <a:pt x="1446" y="0"/>
                  </a:ln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6"/>
            <p:cNvSpPr/>
            <p:nvPr/>
          </p:nvSpPr>
          <p:spPr>
            <a:xfrm>
              <a:off x="1485076" y="1560251"/>
              <a:ext cx="137269" cy="99521"/>
            </a:xfrm>
            <a:custGeom>
              <a:rect b="b" l="l" r="r" t="t"/>
              <a:pathLst>
                <a:path extrusionOk="0" h="3227" w="4451">
                  <a:moveTo>
                    <a:pt x="1273" y="1"/>
                  </a:moveTo>
                  <a:lnTo>
                    <a:pt x="402" y="374"/>
                  </a:lnTo>
                  <a:cubicBezTo>
                    <a:pt x="154" y="479"/>
                    <a:pt x="0" y="719"/>
                    <a:pt x="0" y="987"/>
                  </a:cubicBezTo>
                  <a:lnTo>
                    <a:pt x="0" y="3226"/>
                  </a:lnTo>
                  <a:lnTo>
                    <a:pt x="4451" y="3226"/>
                  </a:lnTo>
                  <a:lnTo>
                    <a:pt x="4451" y="987"/>
                  </a:lnTo>
                  <a:cubicBezTo>
                    <a:pt x="4451" y="719"/>
                    <a:pt x="4297" y="479"/>
                    <a:pt x="4049" y="374"/>
                  </a:cubicBezTo>
                  <a:lnTo>
                    <a:pt x="3178" y="1"/>
                  </a:lnTo>
                  <a:cubicBezTo>
                    <a:pt x="2962" y="365"/>
                    <a:pt x="2594" y="546"/>
                    <a:pt x="2226" y="546"/>
                  </a:cubicBezTo>
                  <a:cubicBezTo>
                    <a:pt x="1857" y="546"/>
                    <a:pt x="1489" y="365"/>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6"/>
            <p:cNvSpPr/>
            <p:nvPr/>
          </p:nvSpPr>
          <p:spPr>
            <a:xfrm>
              <a:off x="1505739" y="1446637"/>
              <a:ext cx="34572" cy="75589"/>
            </a:xfrm>
            <a:custGeom>
              <a:rect b="b" l="l" r="r" t="t"/>
              <a:pathLst>
                <a:path extrusionOk="0" h="2451" w="1121">
                  <a:moveTo>
                    <a:pt x="670" y="0"/>
                  </a:moveTo>
                  <a:cubicBezTo>
                    <a:pt x="297" y="0"/>
                    <a:pt x="0" y="297"/>
                    <a:pt x="0" y="670"/>
                  </a:cubicBezTo>
                  <a:lnTo>
                    <a:pt x="0" y="823"/>
                  </a:lnTo>
                  <a:cubicBezTo>
                    <a:pt x="0" y="1015"/>
                    <a:pt x="29" y="1206"/>
                    <a:pt x="86" y="1388"/>
                  </a:cubicBezTo>
                  <a:lnTo>
                    <a:pt x="450" y="2450"/>
                  </a:lnTo>
                  <a:lnTo>
                    <a:pt x="1120" y="2450"/>
                  </a:lnTo>
                  <a:lnTo>
                    <a:pt x="112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6"/>
            <p:cNvSpPr/>
            <p:nvPr/>
          </p:nvSpPr>
          <p:spPr>
            <a:xfrm>
              <a:off x="1519617" y="1439853"/>
              <a:ext cx="82065" cy="82374"/>
            </a:xfrm>
            <a:custGeom>
              <a:rect b="b" l="l" r="r" t="t"/>
              <a:pathLst>
                <a:path extrusionOk="0" h="2671" w="2661">
                  <a:moveTo>
                    <a:pt x="660" y="0"/>
                  </a:moveTo>
                  <a:cubicBezTo>
                    <a:pt x="297" y="0"/>
                    <a:pt x="0" y="297"/>
                    <a:pt x="0" y="670"/>
                  </a:cubicBezTo>
                  <a:cubicBezTo>
                    <a:pt x="0" y="909"/>
                    <a:pt x="192" y="1110"/>
                    <a:pt x="440" y="1110"/>
                  </a:cubicBezTo>
                  <a:lnTo>
                    <a:pt x="2220" y="2670"/>
                  </a:lnTo>
                  <a:lnTo>
                    <a:pt x="2594" y="1350"/>
                  </a:lnTo>
                  <a:cubicBezTo>
                    <a:pt x="2642" y="1196"/>
                    <a:pt x="2661" y="1034"/>
                    <a:pt x="2661" y="862"/>
                  </a:cubicBezTo>
                  <a:lnTo>
                    <a:pt x="2661" y="450"/>
                  </a:lnTo>
                  <a:cubicBezTo>
                    <a:pt x="2661" y="201"/>
                    <a:pt x="2469" y="0"/>
                    <a:pt x="22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6"/>
            <p:cNvSpPr/>
            <p:nvPr/>
          </p:nvSpPr>
          <p:spPr>
            <a:xfrm>
              <a:off x="1512524" y="1474085"/>
              <a:ext cx="82374" cy="75589"/>
            </a:xfrm>
            <a:custGeom>
              <a:rect b="b" l="l" r="r" t="t"/>
              <a:pathLst>
                <a:path extrusionOk="0" h="2451" w="2671">
                  <a:moveTo>
                    <a:pt x="862" y="0"/>
                  </a:moveTo>
                  <a:cubicBezTo>
                    <a:pt x="737" y="0"/>
                    <a:pt x="623" y="48"/>
                    <a:pt x="536" y="134"/>
                  </a:cubicBezTo>
                  <a:lnTo>
                    <a:pt x="134" y="536"/>
                  </a:lnTo>
                  <a:cubicBezTo>
                    <a:pt x="48" y="622"/>
                    <a:pt x="0" y="737"/>
                    <a:pt x="0" y="852"/>
                  </a:cubicBezTo>
                  <a:lnTo>
                    <a:pt x="0" y="1120"/>
                  </a:lnTo>
                  <a:cubicBezTo>
                    <a:pt x="0" y="1857"/>
                    <a:pt x="594" y="2450"/>
                    <a:pt x="1340" y="2450"/>
                  </a:cubicBezTo>
                  <a:cubicBezTo>
                    <a:pt x="2077" y="2450"/>
                    <a:pt x="2671" y="1857"/>
                    <a:pt x="2671" y="1120"/>
                  </a:cubicBezTo>
                  <a:lnTo>
                    <a:pt x="2671" y="833"/>
                  </a:lnTo>
                  <a:cubicBezTo>
                    <a:pt x="2671" y="718"/>
                    <a:pt x="2623" y="603"/>
                    <a:pt x="2546" y="517"/>
                  </a:cubicBezTo>
                  <a:cubicBezTo>
                    <a:pt x="2202" y="182"/>
                    <a:pt x="1580" y="29"/>
                    <a:pt x="8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6"/>
            <p:cNvSpPr/>
            <p:nvPr/>
          </p:nvSpPr>
          <p:spPr>
            <a:xfrm>
              <a:off x="1512524" y="1474085"/>
              <a:ext cx="82374" cy="74109"/>
            </a:xfrm>
            <a:custGeom>
              <a:rect b="b" l="l" r="r" t="t"/>
              <a:pathLst>
                <a:path extrusionOk="0" h="2403" w="2671">
                  <a:moveTo>
                    <a:pt x="862" y="0"/>
                  </a:moveTo>
                  <a:cubicBezTo>
                    <a:pt x="737" y="0"/>
                    <a:pt x="623" y="48"/>
                    <a:pt x="536" y="134"/>
                  </a:cubicBezTo>
                  <a:lnTo>
                    <a:pt x="134" y="536"/>
                  </a:lnTo>
                  <a:cubicBezTo>
                    <a:pt x="48" y="622"/>
                    <a:pt x="0" y="737"/>
                    <a:pt x="0" y="852"/>
                  </a:cubicBezTo>
                  <a:lnTo>
                    <a:pt x="0" y="1120"/>
                  </a:lnTo>
                  <a:cubicBezTo>
                    <a:pt x="0" y="1713"/>
                    <a:pt x="393" y="2230"/>
                    <a:pt x="967" y="2402"/>
                  </a:cubicBezTo>
                  <a:cubicBezTo>
                    <a:pt x="776" y="2163"/>
                    <a:pt x="670" y="1867"/>
                    <a:pt x="670" y="1560"/>
                  </a:cubicBezTo>
                  <a:lnTo>
                    <a:pt x="670" y="910"/>
                  </a:lnTo>
                  <a:cubicBezTo>
                    <a:pt x="670" y="663"/>
                    <a:pt x="863" y="468"/>
                    <a:pt x="1105" y="468"/>
                  </a:cubicBezTo>
                  <a:cubicBezTo>
                    <a:pt x="1117" y="468"/>
                    <a:pt x="1128" y="468"/>
                    <a:pt x="1139" y="469"/>
                  </a:cubicBezTo>
                  <a:cubicBezTo>
                    <a:pt x="1589" y="498"/>
                    <a:pt x="2259" y="565"/>
                    <a:pt x="2671" y="766"/>
                  </a:cubicBezTo>
                  <a:cubicBezTo>
                    <a:pt x="2651" y="670"/>
                    <a:pt x="2613" y="584"/>
                    <a:pt x="2546" y="517"/>
                  </a:cubicBezTo>
                  <a:cubicBezTo>
                    <a:pt x="2202" y="182"/>
                    <a:pt x="1570" y="29"/>
                    <a:pt x="862"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6"/>
            <p:cNvSpPr/>
            <p:nvPr/>
          </p:nvSpPr>
          <p:spPr>
            <a:xfrm>
              <a:off x="1485076" y="1577984"/>
              <a:ext cx="27478" cy="81788"/>
            </a:xfrm>
            <a:custGeom>
              <a:rect b="b" l="l" r="r" t="t"/>
              <a:pathLst>
                <a:path extrusionOk="0" h="2652" w="891">
                  <a:moveTo>
                    <a:pt x="154" y="0"/>
                  </a:moveTo>
                  <a:cubicBezTo>
                    <a:pt x="48" y="115"/>
                    <a:pt x="0" y="258"/>
                    <a:pt x="0" y="412"/>
                  </a:cubicBezTo>
                  <a:lnTo>
                    <a:pt x="0" y="2651"/>
                  </a:lnTo>
                  <a:lnTo>
                    <a:pt x="890" y="2651"/>
                  </a:lnTo>
                  <a:lnTo>
                    <a:pt x="890" y="1015"/>
                  </a:lnTo>
                  <a:cubicBezTo>
                    <a:pt x="890" y="833"/>
                    <a:pt x="823" y="670"/>
                    <a:pt x="699" y="546"/>
                  </a:cubicBezTo>
                  <a:lnTo>
                    <a:pt x="154" y="0"/>
                  </a:ln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6"/>
            <p:cNvSpPr/>
            <p:nvPr/>
          </p:nvSpPr>
          <p:spPr>
            <a:xfrm>
              <a:off x="1594866" y="1577984"/>
              <a:ext cx="27478" cy="81788"/>
            </a:xfrm>
            <a:custGeom>
              <a:rect b="b" l="l" r="r" t="t"/>
              <a:pathLst>
                <a:path extrusionOk="0" h="2652" w="891">
                  <a:moveTo>
                    <a:pt x="747" y="0"/>
                  </a:moveTo>
                  <a:lnTo>
                    <a:pt x="202" y="546"/>
                  </a:lnTo>
                  <a:cubicBezTo>
                    <a:pt x="77" y="670"/>
                    <a:pt x="1" y="833"/>
                    <a:pt x="1" y="1015"/>
                  </a:cubicBezTo>
                  <a:lnTo>
                    <a:pt x="1" y="2651"/>
                  </a:lnTo>
                  <a:lnTo>
                    <a:pt x="891" y="2651"/>
                  </a:lnTo>
                  <a:lnTo>
                    <a:pt x="891" y="412"/>
                  </a:lnTo>
                  <a:cubicBezTo>
                    <a:pt x="891" y="258"/>
                    <a:pt x="843" y="115"/>
                    <a:pt x="747" y="0"/>
                  </a:cubicBez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6"/>
            <p:cNvSpPr/>
            <p:nvPr/>
          </p:nvSpPr>
          <p:spPr>
            <a:xfrm>
              <a:off x="1340438" y="1316185"/>
              <a:ext cx="426240" cy="425931"/>
            </a:xfrm>
            <a:custGeom>
              <a:rect b="b" l="l" r="r" t="t"/>
              <a:pathLst>
                <a:path extrusionOk="0" h="13811" w="13821">
                  <a:moveTo>
                    <a:pt x="6920" y="2677"/>
                  </a:moveTo>
                  <a:cubicBezTo>
                    <a:pt x="7464" y="2677"/>
                    <a:pt x="8013" y="2781"/>
                    <a:pt x="8538" y="2996"/>
                  </a:cubicBezTo>
                  <a:cubicBezTo>
                    <a:pt x="10117" y="3656"/>
                    <a:pt x="11150" y="5197"/>
                    <a:pt x="11150" y="6910"/>
                  </a:cubicBezTo>
                  <a:cubicBezTo>
                    <a:pt x="11150" y="9245"/>
                    <a:pt x="9255" y="11140"/>
                    <a:pt x="6920" y="11140"/>
                  </a:cubicBezTo>
                  <a:cubicBezTo>
                    <a:pt x="5207" y="11140"/>
                    <a:pt x="3657" y="10106"/>
                    <a:pt x="3006" y="8527"/>
                  </a:cubicBezTo>
                  <a:cubicBezTo>
                    <a:pt x="2355" y="6948"/>
                    <a:pt x="2709" y="5130"/>
                    <a:pt x="3925" y="3915"/>
                  </a:cubicBezTo>
                  <a:cubicBezTo>
                    <a:pt x="4733" y="3107"/>
                    <a:pt x="5816" y="2677"/>
                    <a:pt x="6920" y="2677"/>
                  </a:cubicBezTo>
                  <a:close/>
                  <a:moveTo>
                    <a:pt x="6021" y="0"/>
                  </a:moveTo>
                  <a:cubicBezTo>
                    <a:pt x="5906" y="0"/>
                    <a:pt x="5801" y="106"/>
                    <a:pt x="5810" y="220"/>
                  </a:cubicBezTo>
                  <a:lnTo>
                    <a:pt x="5810" y="823"/>
                  </a:lnTo>
                  <a:cubicBezTo>
                    <a:pt x="5801" y="929"/>
                    <a:pt x="5734" y="1015"/>
                    <a:pt x="5628" y="1034"/>
                  </a:cubicBezTo>
                  <a:cubicBezTo>
                    <a:pt x="4939" y="1187"/>
                    <a:pt x="4279" y="1465"/>
                    <a:pt x="3676" y="1847"/>
                  </a:cubicBezTo>
                  <a:cubicBezTo>
                    <a:pt x="3639" y="1872"/>
                    <a:pt x="3597" y="1884"/>
                    <a:pt x="3555" y="1884"/>
                  </a:cubicBezTo>
                  <a:cubicBezTo>
                    <a:pt x="3498" y="1884"/>
                    <a:pt x="3442" y="1862"/>
                    <a:pt x="3398" y="1819"/>
                  </a:cubicBezTo>
                  <a:lnTo>
                    <a:pt x="2977" y="1398"/>
                  </a:lnTo>
                  <a:cubicBezTo>
                    <a:pt x="2934" y="1354"/>
                    <a:pt x="2879" y="1333"/>
                    <a:pt x="2824" y="1333"/>
                  </a:cubicBezTo>
                  <a:cubicBezTo>
                    <a:pt x="2769" y="1333"/>
                    <a:pt x="2714" y="1354"/>
                    <a:pt x="2671" y="1398"/>
                  </a:cubicBezTo>
                  <a:lnTo>
                    <a:pt x="1408" y="2651"/>
                  </a:lnTo>
                  <a:cubicBezTo>
                    <a:pt x="1322" y="2737"/>
                    <a:pt x="1322" y="2871"/>
                    <a:pt x="1408" y="2957"/>
                  </a:cubicBezTo>
                  <a:lnTo>
                    <a:pt x="1819" y="3379"/>
                  </a:lnTo>
                  <a:cubicBezTo>
                    <a:pt x="1896" y="3455"/>
                    <a:pt x="1905" y="3570"/>
                    <a:pt x="1848" y="3656"/>
                  </a:cubicBezTo>
                  <a:cubicBezTo>
                    <a:pt x="1465" y="4259"/>
                    <a:pt x="1197" y="4919"/>
                    <a:pt x="1044" y="5608"/>
                  </a:cubicBezTo>
                  <a:cubicBezTo>
                    <a:pt x="1025" y="5714"/>
                    <a:pt x="929" y="5781"/>
                    <a:pt x="824" y="5790"/>
                  </a:cubicBezTo>
                  <a:lnTo>
                    <a:pt x="231" y="5790"/>
                  </a:lnTo>
                  <a:cubicBezTo>
                    <a:pt x="106" y="5790"/>
                    <a:pt x="1" y="5886"/>
                    <a:pt x="1" y="6010"/>
                  </a:cubicBezTo>
                  <a:lnTo>
                    <a:pt x="1" y="7790"/>
                  </a:lnTo>
                  <a:cubicBezTo>
                    <a:pt x="1" y="7915"/>
                    <a:pt x="106" y="8011"/>
                    <a:pt x="231" y="8011"/>
                  </a:cubicBezTo>
                  <a:lnTo>
                    <a:pt x="824" y="8011"/>
                  </a:lnTo>
                  <a:cubicBezTo>
                    <a:pt x="929" y="8011"/>
                    <a:pt x="1025" y="8087"/>
                    <a:pt x="1044" y="8192"/>
                  </a:cubicBezTo>
                  <a:cubicBezTo>
                    <a:pt x="1197" y="8881"/>
                    <a:pt x="1465" y="9542"/>
                    <a:pt x="1848" y="10145"/>
                  </a:cubicBezTo>
                  <a:cubicBezTo>
                    <a:pt x="1905" y="10231"/>
                    <a:pt x="1896" y="10346"/>
                    <a:pt x="1819" y="10422"/>
                  </a:cubicBezTo>
                  <a:lnTo>
                    <a:pt x="1398" y="10843"/>
                  </a:lnTo>
                  <a:cubicBezTo>
                    <a:pt x="1312" y="10930"/>
                    <a:pt x="1312" y="11073"/>
                    <a:pt x="1398" y="11159"/>
                  </a:cubicBezTo>
                  <a:lnTo>
                    <a:pt x="2662" y="12413"/>
                  </a:lnTo>
                  <a:cubicBezTo>
                    <a:pt x="2705" y="12456"/>
                    <a:pt x="2762" y="12477"/>
                    <a:pt x="2819" y="12477"/>
                  </a:cubicBezTo>
                  <a:cubicBezTo>
                    <a:pt x="2877" y="12477"/>
                    <a:pt x="2934" y="12456"/>
                    <a:pt x="2977" y="12413"/>
                  </a:cubicBezTo>
                  <a:lnTo>
                    <a:pt x="3398" y="12001"/>
                  </a:lnTo>
                  <a:cubicBezTo>
                    <a:pt x="3442" y="11958"/>
                    <a:pt x="3498" y="11936"/>
                    <a:pt x="3555" y="11936"/>
                  </a:cubicBezTo>
                  <a:cubicBezTo>
                    <a:pt x="3597" y="11936"/>
                    <a:pt x="3639" y="11948"/>
                    <a:pt x="3676" y="11973"/>
                  </a:cubicBezTo>
                  <a:cubicBezTo>
                    <a:pt x="4269" y="12355"/>
                    <a:pt x="4930" y="12623"/>
                    <a:pt x="5628" y="12777"/>
                  </a:cubicBezTo>
                  <a:cubicBezTo>
                    <a:pt x="5724" y="12796"/>
                    <a:pt x="5801" y="12891"/>
                    <a:pt x="5801" y="12997"/>
                  </a:cubicBezTo>
                  <a:lnTo>
                    <a:pt x="5801" y="13590"/>
                  </a:lnTo>
                  <a:cubicBezTo>
                    <a:pt x="5801" y="13714"/>
                    <a:pt x="5906" y="13810"/>
                    <a:pt x="6021" y="13810"/>
                  </a:cubicBezTo>
                  <a:lnTo>
                    <a:pt x="7810" y="13810"/>
                  </a:lnTo>
                  <a:cubicBezTo>
                    <a:pt x="7925" y="13810"/>
                    <a:pt x="8030" y="13714"/>
                    <a:pt x="8030" y="13590"/>
                  </a:cubicBezTo>
                  <a:lnTo>
                    <a:pt x="8030" y="12997"/>
                  </a:lnTo>
                  <a:cubicBezTo>
                    <a:pt x="8030" y="12891"/>
                    <a:pt x="8107" y="12796"/>
                    <a:pt x="8203" y="12777"/>
                  </a:cubicBezTo>
                  <a:cubicBezTo>
                    <a:pt x="8901" y="12623"/>
                    <a:pt x="9562" y="12355"/>
                    <a:pt x="10155" y="11973"/>
                  </a:cubicBezTo>
                  <a:cubicBezTo>
                    <a:pt x="10192" y="11948"/>
                    <a:pt x="10234" y="11936"/>
                    <a:pt x="10276" y="11936"/>
                  </a:cubicBezTo>
                  <a:cubicBezTo>
                    <a:pt x="10333" y="11936"/>
                    <a:pt x="10389" y="11958"/>
                    <a:pt x="10433" y="12001"/>
                  </a:cubicBezTo>
                  <a:lnTo>
                    <a:pt x="10854" y="12413"/>
                  </a:lnTo>
                  <a:cubicBezTo>
                    <a:pt x="10897" y="12456"/>
                    <a:pt x="10954" y="12477"/>
                    <a:pt x="11012" y="12477"/>
                  </a:cubicBezTo>
                  <a:cubicBezTo>
                    <a:pt x="11069" y="12477"/>
                    <a:pt x="11126" y="12456"/>
                    <a:pt x="11170" y="12413"/>
                  </a:cubicBezTo>
                  <a:lnTo>
                    <a:pt x="12423" y="11159"/>
                  </a:lnTo>
                  <a:cubicBezTo>
                    <a:pt x="12509" y="11073"/>
                    <a:pt x="12509" y="10930"/>
                    <a:pt x="12423" y="10843"/>
                  </a:cubicBezTo>
                  <a:lnTo>
                    <a:pt x="12012" y="10422"/>
                  </a:lnTo>
                  <a:cubicBezTo>
                    <a:pt x="11935" y="10346"/>
                    <a:pt x="11926" y="10231"/>
                    <a:pt x="11983" y="10145"/>
                  </a:cubicBezTo>
                  <a:cubicBezTo>
                    <a:pt x="12366" y="9542"/>
                    <a:pt x="12634" y="8891"/>
                    <a:pt x="12787" y="8192"/>
                  </a:cubicBezTo>
                  <a:cubicBezTo>
                    <a:pt x="12806" y="8087"/>
                    <a:pt x="12902" y="8020"/>
                    <a:pt x="13007" y="8020"/>
                  </a:cubicBezTo>
                  <a:lnTo>
                    <a:pt x="13600" y="8020"/>
                  </a:lnTo>
                  <a:cubicBezTo>
                    <a:pt x="13725" y="8011"/>
                    <a:pt x="13820" y="7915"/>
                    <a:pt x="13820" y="7790"/>
                  </a:cubicBezTo>
                  <a:lnTo>
                    <a:pt x="13820" y="6010"/>
                  </a:lnTo>
                  <a:cubicBezTo>
                    <a:pt x="13820" y="5886"/>
                    <a:pt x="13725" y="5790"/>
                    <a:pt x="13600" y="5790"/>
                  </a:cubicBezTo>
                  <a:lnTo>
                    <a:pt x="12997" y="5790"/>
                  </a:lnTo>
                  <a:cubicBezTo>
                    <a:pt x="12892" y="5790"/>
                    <a:pt x="12806" y="5714"/>
                    <a:pt x="12787" y="5618"/>
                  </a:cubicBezTo>
                  <a:cubicBezTo>
                    <a:pt x="12634" y="4919"/>
                    <a:pt x="12356" y="4259"/>
                    <a:pt x="11973" y="3666"/>
                  </a:cubicBezTo>
                  <a:cubicBezTo>
                    <a:pt x="11916" y="3580"/>
                    <a:pt x="11926" y="3455"/>
                    <a:pt x="12002" y="3388"/>
                  </a:cubicBezTo>
                  <a:lnTo>
                    <a:pt x="12423" y="2967"/>
                  </a:lnTo>
                  <a:cubicBezTo>
                    <a:pt x="12509" y="2881"/>
                    <a:pt x="12509" y="2737"/>
                    <a:pt x="12423" y="2651"/>
                  </a:cubicBezTo>
                  <a:lnTo>
                    <a:pt x="11170" y="1388"/>
                  </a:lnTo>
                  <a:cubicBezTo>
                    <a:pt x="11126" y="1345"/>
                    <a:pt x="11069" y="1323"/>
                    <a:pt x="11012" y="1323"/>
                  </a:cubicBezTo>
                  <a:cubicBezTo>
                    <a:pt x="10954" y="1323"/>
                    <a:pt x="10897" y="1345"/>
                    <a:pt x="10854" y="1388"/>
                  </a:cubicBezTo>
                  <a:lnTo>
                    <a:pt x="10433" y="1809"/>
                  </a:lnTo>
                  <a:cubicBezTo>
                    <a:pt x="10389" y="1853"/>
                    <a:pt x="10333" y="1875"/>
                    <a:pt x="10276" y="1875"/>
                  </a:cubicBezTo>
                  <a:cubicBezTo>
                    <a:pt x="10234" y="1875"/>
                    <a:pt x="10192" y="1862"/>
                    <a:pt x="10155" y="1838"/>
                  </a:cubicBezTo>
                  <a:cubicBezTo>
                    <a:pt x="9562" y="1455"/>
                    <a:pt x="8901" y="1177"/>
                    <a:pt x="8203" y="1034"/>
                  </a:cubicBezTo>
                  <a:cubicBezTo>
                    <a:pt x="8107" y="1005"/>
                    <a:pt x="8030" y="919"/>
                    <a:pt x="8030" y="814"/>
                  </a:cubicBezTo>
                  <a:lnTo>
                    <a:pt x="8030" y="211"/>
                  </a:lnTo>
                  <a:cubicBezTo>
                    <a:pt x="8021" y="96"/>
                    <a:pt x="7925" y="0"/>
                    <a:pt x="78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6"/>
            <p:cNvSpPr/>
            <p:nvPr/>
          </p:nvSpPr>
          <p:spPr>
            <a:xfrm>
              <a:off x="1390614" y="1377865"/>
              <a:ext cx="314383" cy="302695"/>
            </a:xfrm>
            <a:custGeom>
              <a:rect b="b" l="l" r="r" t="t"/>
              <a:pathLst>
                <a:path extrusionOk="0" h="9815" w="10194">
                  <a:moveTo>
                    <a:pt x="5289" y="895"/>
                  </a:moveTo>
                  <a:cubicBezTo>
                    <a:pt x="5806" y="895"/>
                    <a:pt x="6327" y="994"/>
                    <a:pt x="6825" y="1197"/>
                  </a:cubicBezTo>
                  <a:cubicBezTo>
                    <a:pt x="8318" y="1819"/>
                    <a:pt x="9294" y="3283"/>
                    <a:pt x="9294" y="4900"/>
                  </a:cubicBezTo>
                  <a:cubicBezTo>
                    <a:pt x="9294" y="7121"/>
                    <a:pt x="7504" y="8910"/>
                    <a:pt x="5293" y="8910"/>
                  </a:cubicBezTo>
                  <a:cubicBezTo>
                    <a:pt x="3666" y="8910"/>
                    <a:pt x="2202" y="7934"/>
                    <a:pt x="1590" y="6441"/>
                  </a:cubicBezTo>
                  <a:cubicBezTo>
                    <a:pt x="968" y="4939"/>
                    <a:pt x="1312" y="3216"/>
                    <a:pt x="2451" y="2068"/>
                  </a:cubicBezTo>
                  <a:cubicBezTo>
                    <a:pt x="3219" y="1299"/>
                    <a:pt x="4245" y="895"/>
                    <a:pt x="5289" y="895"/>
                  </a:cubicBezTo>
                  <a:close/>
                  <a:moveTo>
                    <a:pt x="5293" y="0"/>
                  </a:moveTo>
                  <a:cubicBezTo>
                    <a:pt x="3303" y="0"/>
                    <a:pt x="1513" y="1197"/>
                    <a:pt x="757" y="3034"/>
                  </a:cubicBezTo>
                  <a:cubicBezTo>
                    <a:pt x="1" y="4862"/>
                    <a:pt x="422" y="6977"/>
                    <a:pt x="1819" y="8374"/>
                  </a:cubicBezTo>
                  <a:cubicBezTo>
                    <a:pt x="2759" y="9314"/>
                    <a:pt x="4011" y="9814"/>
                    <a:pt x="5286" y="9814"/>
                  </a:cubicBezTo>
                  <a:cubicBezTo>
                    <a:pt x="5920" y="9814"/>
                    <a:pt x="6559" y="9691"/>
                    <a:pt x="7169" y="9437"/>
                  </a:cubicBezTo>
                  <a:cubicBezTo>
                    <a:pt x="8997" y="8681"/>
                    <a:pt x="10193" y="6891"/>
                    <a:pt x="10193" y="4910"/>
                  </a:cubicBezTo>
                  <a:cubicBezTo>
                    <a:pt x="10193" y="2202"/>
                    <a:pt x="8002" y="0"/>
                    <a:pt x="52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36"/>
          <p:cNvGrpSpPr/>
          <p:nvPr/>
        </p:nvGrpSpPr>
        <p:grpSpPr>
          <a:xfrm>
            <a:off x="1191591" y="3879607"/>
            <a:ext cx="426215" cy="362186"/>
            <a:chOff x="1191591" y="3834072"/>
            <a:chExt cx="426215" cy="362186"/>
          </a:xfrm>
        </p:grpSpPr>
        <p:sp>
          <p:nvSpPr>
            <p:cNvPr id="1064" name="Google Shape;1064;p36"/>
            <p:cNvSpPr/>
            <p:nvPr/>
          </p:nvSpPr>
          <p:spPr>
            <a:xfrm>
              <a:off x="1390584" y="3926679"/>
              <a:ext cx="219156" cy="199380"/>
            </a:xfrm>
            <a:custGeom>
              <a:rect b="b" l="l" r="r" t="t"/>
              <a:pathLst>
                <a:path extrusionOk="0" h="5686" w="6250">
                  <a:moveTo>
                    <a:pt x="3934" y="1"/>
                  </a:moveTo>
                  <a:lnTo>
                    <a:pt x="2728" y="919"/>
                  </a:lnTo>
                  <a:lnTo>
                    <a:pt x="1733" y="584"/>
                  </a:lnTo>
                  <a:lnTo>
                    <a:pt x="0" y="1991"/>
                  </a:lnTo>
                  <a:lnTo>
                    <a:pt x="2670" y="5685"/>
                  </a:lnTo>
                  <a:lnTo>
                    <a:pt x="6250" y="3140"/>
                  </a:lnTo>
                  <a:lnTo>
                    <a:pt x="39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6"/>
            <p:cNvSpPr/>
            <p:nvPr/>
          </p:nvSpPr>
          <p:spPr>
            <a:xfrm>
              <a:off x="1488907" y="3834072"/>
              <a:ext cx="128899" cy="236794"/>
            </a:xfrm>
            <a:custGeom>
              <a:rect b="b" l="l" r="r" t="t"/>
              <a:pathLst>
                <a:path extrusionOk="0" h="6753" w="3676">
                  <a:moveTo>
                    <a:pt x="3675" y="0"/>
                  </a:moveTo>
                  <a:lnTo>
                    <a:pt x="106" y="2536"/>
                  </a:lnTo>
                  <a:cubicBezTo>
                    <a:pt x="10" y="2594"/>
                    <a:pt x="0" y="2718"/>
                    <a:pt x="58" y="2804"/>
                  </a:cubicBezTo>
                  <a:lnTo>
                    <a:pt x="3063" y="6680"/>
                  </a:lnTo>
                  <a:cubicBezTo>
                    <a:pt x="3101" y="6729"/>
                    <a:pt x="3153" y="6753"/>
                    <a:pt x="3208" y="6753"/>
                  </a:cubicBezTo>
                  <a:cubicBezTo>
                    <a:pt x="3250" y="6753"/>
                    <a:pt x="3293" y="6738"/>
                    <a:pt x="3331" y="6709"/>
                  </a:cubicBezTo>
                  <a:lnTo>
                    <a:pt x="3675" y="6441"/>
                  </a:lnTo>
                  <a:lnTo>
                    <a:pt x="36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6"/>
            <p:cNvSpPr/>
            <p:nvPr/>
          </p:nvSpPr>
          <p:spPr>
            <a:xfrm>
              <a:off x="1576815" y="4011922"/>
              <a:ext cx="40991" cy="59014"/>
            </a:xfrm>
            <a:custGeom>
              <a:rect b="b" l="l" r="r" t="t"/>
              <a:pathLst>
                <a:path extrusionOk="0" h="1683" w="1169">
                  <a:moveTo>
                    <a:pt x="1168" y="0"/>
                  </a:moveTo>
                  <a:lnTo>
                    <a:pt x="1" y="890"/>
                  </a:lnTo>
                  <a:lnTo>
                    <a:pt x="556" y="1608"/>
                  </a:lnTo>
                  <a:cubicBezTo>
                    <a:pt x="595" y="1658"/>
                    <a:pt x="650" y="1683"/>
                    <a:pt x="707" y="1683"/>
                  </a:cubicBezTo>
                  <a:cubicBezTo>
                    <a:pt x="747" y="1683"/>
                    <a:pt x="788" y="1670"/>
                    <a:pt x="824" y="1646"/>
                  </a:cubicBezTo>
                  <a:lnTo>
                    <a:pt x="1168" y="1369"/>
                  </a:lnTo>
                  <a:lnTo>
                    <a:pt x="1168" y="0"/>
                  </a:ln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6"/>
            <p:cNvSpPr/>
            <p:nvPr/>
          </p:nvSpPr>
          <p:spPr>
            <a:xfrm>
              <a:off x="1404996" y="3992461"/>
              <a:ext cx="166489" cy="110876"/>
            </a:xfrm>
            <a:custGeom>
              <a:rect b="b" l="l" r="r" t="t"/>
              <a:pathLst>
                <a:path extrusionOk="0" h="3162" w="4748">
                  <a:moveTo>
                    <a:pt x="546" y="0"/>
                  </a:moveTo>
                  <a:lnTo>
                    <a:pt x="1" y="1005"/>
                  </a:lnTo>
                  <a:lnTo>
                    <a:pt x="3829" y="3092"/>
                  </a:lnTo>
                  <a:cubicBezTo>
                    <a:pt x="3916" y="3139"/>
                    <a:pt x="4009" y="3162"/>
                    <a:pt x="4101" y="3162"/>
                  </a:cubicBezTo>
                  <a:cubicBezTo>
                    <a:pt x="4303" y="3162"/>
                    <a:pt x="4499" y="3053"/>
                    <a:pt x="4604" y="2862"/>
                  </a:cubicBezTo>
                  <a:cubicBezTo>
                    <a:pt x="4748" y="2584"/>
                    <a:pt x="4652" y="2240"/>
                    <a:pt x="4374" y="2087"/>
                  </a:cubicBezTo>
                  <a:lnTo>
                    <a:pt x="5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6"/>
            <p:cNvSpPr/>
            <p:nvPr/>
          </p:nvSpPr>
          <p:spPr>
            <a:xfrm>
              <a:off x="1470112" y="4048144"/>
              <a:ext cx="97691" cy="55227"/>
            </a:xfrm>
            <a:custGeom>
              <a:rect b="b" l="l" r="r" t="t"/>
              <a:pathLst>
                <a:path extrusionOk="0" h="1575" w="2786">
                  <a:moveTo>
                    <a:pt x="240" y="1"/>
                  </a:moveTo>
                  <a:lnTo>
                    <a:pt x="1" y="432"/>
                  </a:lnTo>
                  <a:lnTo>
                    <a:pt x="1972" y="1504"/>
                  </a:lnTo>
                  <a:cubicBezTo>
                    <a:pt x="2058" y="1552"/>
                    <a:pt x="2152" y="1575"/>
                    <a:pt x="2244" y="1575"/>
                  </a:cubicBezTo>
                  <a:cubicBezTo>
                    <a:pt x="2478" y="1575"/>
                    <a:pt x="2703" y="1428"/>
                    <a:pt x="2785" y="1188"/>
                  </a:cubicBezTo>
                  <a:lnTo>
                    <a:pt x="2785" y="1188"/>
                  </a:lnTo>
                  <a:cubicBezTo>
                    <a:pt x="2729" y="1205"/>
                    <a:pt x="2672" y="1214"/>
                    <a:pt x="2615" y="1214"/>
                  </a:cubicBezTo>
                  <a:cubicBezTo>
                    <a:pt x="2517" y="1214"/>
                    <a:pt x="2421" y="1188"/>
                    <a:pt x="2336" y="1140"/>
                  </a:cubicBezTo>
                  <a:lnTo>
                    <a:pt x="2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6"/>
            <p:cNvSpPr/>
            <p:nvPr/>
          </p:nvSpPr>
          <p:spPr>
            <a:xfrm>
              <a:off x="1374139" y="4021319"/>
              <a:ext cx="166804" cy="110560"/>
            </a:xfrm>
            <a:custGeom>
              <a:rect b="b" l="l" r="r" t="t"/>
              <a:pathLst>
                <a:path extrusionOk="0" h="3153" w="4757">
                  <a:moveTo>
                    <a:pt x="546" y="0"/>
                  </a:moveTo>
                  <a:lnTo>
                    <a:pt x="0" y="996"/>
                  </a:lnTo>
                  <a:lnTo>
                    <a:pt x="3829" y="3082"/>
                  </a:lnTo>
                  <a:cubicBezTo>
                    <a:pt x="3916" y="3130"/>
                    <a:pt x="4010" y="3153"/>
                    <a:pt x="4102" y="3153"/>
                  </a:cubicBezTo>
                  <a:cubicBezTo>
                    <a:pt x="4304" y="3153"/>
                    <a:pt x="4499" y="3046"/>
                    <a:pt x="4604" y="2862"/>
                  </a:cubicBezTo>
                  <a:cubicBezTo>
                    <a:pt x="4757" y="2584"/>
                    <a:pt x="4652" y="2240"/>
                    <a:pt x="4374" y="2087"/>
                  </a:cubicBezTo>
                  <a:lnTo>
                    <a:pt x="5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6"/>
            <p:cNvSpPr/>
            <p:nvPr/>
          </p:nvSpPr>
          <p:spPr>
            <a:xfrm>
              <a:off x="1449984" y="4084050"/>
              <a:ext cx="86926" cy="47864"/>
            </a:xfrm>
            <a:custGeom>
              <a:rect b="b" l="l" r="r" t="t"/>
              <a:pathLst>
                <a:path extrusionOk="0" h="1365" w="2479">
                  <a:moveTo>
                    <a:pt x="220" y="1"/>
                  </a:moveTo>
                  <a:lnTo>
                    <a:pt x="0" y="384"/>
                  </a:lnTo>
                  <a:lnTo>
                    <a:pt x="1666" y="1293"/>
                  </a:lnTo>
                  <a:cubicBezTo>
                    <a:pt x="1752" y="1342"/>
                    <a:pt x="1845" y="1364"/>
                    <a:pt x="1937" y="1364"/>
                  </a:cubicBezTo>
                  <a:cubicBezTo>
                    <a:pt x="2171" y="1364"/>
                    <a:pt x="2397" y="1218"/>
                    <a:pt x="2479" y="977"/>
                  </a:cubicBezTo>
                  <a:lnTo>
                    <a:pt x="2479" y="977"/>
                  </a:lnTo>
                  <a:cubicBezTo>
                    <a:pt x="2405" y="1012"/>
                    <a:pt x="2325" y="1029"/>
                    <a:pt x="2245" y="1029"/>
                  </a:cubicBezTo>
                  <a:cubicBezTo>
                    <a:pt x="2150" y="1029"/>
                    <a:pt x="2055" y="1005"/>
                    <a:pt x="1972" y="958"/>
                  </a:cubicBezTo>
                  <a:lnTo>
                    <a:pt x="2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6"/>
            <p:cNvSpPr/>
            <p:nvPr/>
          </p:nvSpPr>
          <p:spPr>
            <a:xfrm>
              <a:off x="1343247" y="4049827"/>
              <a:ext cx="166839" cy="110911"/>
            </a:xfrm>
            <a:custGeom>
              <a:rect b="b" l="l" r="r" t="t"/>
              <a:pathLst>
                <a:path extrusionOk="0" h="3163" w="4758">
                  <a:moveTo>
                    <a:pt x="546" y="1"/>
                  </a:moveTo>
                  <a:lnTo>
                    <a:pt x="1" y="1006"/>
                  </a:lnTo>
                  <a:lnTo>
                    <a:pt x="3829" y="3092"/>
                  </a:lnTo>
                  <a:cubicBezTo>
                    <a:pt x="3916" y="3140"/>
                    <a:pt x="4009" y="3163"/>
                    <a:pt x="4101" y="3163"/>
                  </a:cubicBezTo>
                  <a:cubicBezTo>
                    <a:pt x="4303" y="3163"/>
                    <a:pt x="4499" y="3053"/>
                    <a:pt x="4604" y="2862"/>
                  </a:cubicBezTo>
                  <a:cubicBezTo>
                    <a:pt x="4757" y="2585"/>
                    <a:pt x="4652" y="2240"/>
                    <a:pt x="4375" y="2097"/>
                  </a:cubicBezTo>
                  <a:lnTo>
                    <a:pt x="54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6"/>
            <p:cNvSpPr/>
            <p:nvPr/>
          </p:nvSpPr>
          <p:spPr>
            <a:xfrm>
              <a:off x="1429857" y="4119291"/>
              <a:ext cx="75846" cy="41412"/>
            </a:xfrm>
            <a:custGeom>
              <a:rect b="b" l="l" r="r" t="t"/>
              <a:pathLst>
                <a:path extrusionOk="0" h="1181" w="2163">
                  <a:moveTo>
                    <a:pt x="211" y="1"/>
                  </a:moveTo>
                  <a:lnTo>
                    <a:pt x="0" y="365"/>
                  </a:lnTo>
                  <a:lnTo>
                    <a:pt x="1359" y="1111"/>
                  </a:lnTo>
                  <a:cubicBezTo>
                    <a:pt x="1445" y="1158"/>
                    <a:pt x="1539" y="1181"/>
                    <a:pt x="1631" y="1181"/>
                  </a:cubicBezTo>
                  <a:cubicBezTo>
                    <a:pt x="1856" y="1181"/>
                    <a:pt x="2075" y="1048"/>
                    <a:pt x="2163" y="824"/>
                  </a:cubicBezTo>
                  <a:lnTo>
                    <a:pt x="2163" y="824"/>
                  </a:lnTo>
                  <a:cubicBezTo>
                    <a:pt x="2092" y="853"/>
                    <a:pt x="2019" y="868"/>
                    <a:pt x="1946" y="868"/>
                  </a:cubicBezTo>
                  <a:cubicBezTo>
                    <a:pt x="1853" y="868"/>
                    <a:pt x="1761" y="844"/>
                    <a:pt x="1675" y="795"/>
                  </a:cubicBezTo>
                  <a:lnTo>
                    <a:pt x="2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6"/>
            <p:cNvSpPr/>
            <p:nvPr/>
          </p:nvSpPr>
          <p:spPr>
            <a:xfrm>
              <a:off x="1312390" y="4078686"/>
              <a:ext cx="166804" cy="110770"/>
            </a:xfrm>
            <a:custGeom>
              <a:rect b="b" l="l" r="r" t="t"/>
              <a:pathLst>
                <a:path extrusionOk="0" h="3159" w="4757">
                  <a:moveTo>
                    <a:pt x="546" y="1"/>
                  </a:moveTo>
                  <a:lnTo>
                    <a:pt x="0" y="996"/>
                  </a:lnTo>
                  <a:lnTo>
                    <a:pt x="3829" y="3092"/>
                  </a:lnTo>
                  <a:cubicBezTo>
                    <a:pt x="3915" y="3137"/>
                    <a:pt x="4008" y="3158"/>
                    <a:pt x="4100" y="3158"/>
                  </a:cubicBezTo>
                  <a:cubicBezTo>
                    <a:pt x="4302" y="3158"/>
                    <a:pt x="4498" y="3053"/>
                    <a:pt x="4604" y="2862"/>
                  </a:cubicBezTo>
                  <a:cubicBezTo>
                    <a:pt x="4757" y="2585"/>
                    <a:pt x="4652" y="2240"/>
                    <a:pt x="4374" y="2087"/>
                  </a:cubicBezTo>
                  <a:lnTo>
                    <a:pt x="54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6"/>
            <p:cNvSpPr/>
            <p:nvPr/>
          </p:nvSpPr>
          <p:spPr>
            <a:xfrm>
              <a:off x="1409695" y="4152532"/>
              <a:ext cx="65501" cy="36713"/>
            </a:xfrm>
            <a:custGeom>
              <a:rect b="b" l="l" r="r" t="t"/>
              <a:pathLst>
                <a:path extrusionOk="0" h="1047" w="1868">
                  <a:moveTo>
                    <a:pt x="240" y="0"/>
                  </a:moveTo>
                  <a:lnTo>
                    <a:pt x="1" y="402"/>
                  </a:lnTo>
                  <a:lnTo>
                    <a:pt x="1054" y="976"/>
                  </a:lnTo>
                  <a:cubicBezTo>
                    <a:pt x="1140" y="1024"/>
                    <a:pt x="1234" y="1047"/>
                    <a:pt x="1326" y="1047"/>
                  </a:cubicBezTo>
                  <a:cubicBezTo>
                    <a:pt x="1528" y="1047"/>
                    <a:pt x="1724" y="938"/>
                    <a:pt x="1829" y="747"/>
                  </a:cubicBezTo>
                  <a:cubicBezTo>
                    <a:pt x="1848" y="728"/>
                    <a:pt x="1857" y="699"/>
                    <a:pt x="1867" y="670"/>
                  </a:cubicBezTo>
                  <a:lnTo>
                    <a:pt x="1867" y="670"/>
                  </a:lnTo>
                  <a:cubicBezTo>
                    <a:pt x="1801" y="695"/>
                    <a:pt x="1732" y="707"/>
                    <a:pt x="1663" y="707"/>
                  </a:cubicBezTo>
                  <a:cubicBezTo>
                    <a:pt x="1572" y="707"/>
                    <a:pt x="1480" y="685"/>
                    <a:pt x="1398" y="642"/>
                  </a:cubicBezTo>
                  <a:lnTo>
                    <a:pt x="2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6"/>
            <p:cNvSpPr/>
            <p:nvPr/>
          </p:nvSpPr>
          <p:spPr>
            <a:xfrm>
              <a:off x="1211367" y="3940424"/>
              <a:ext cx="212459" cy="192332"/>
            </a:xfrm>
            <a:custGeom>
              <a:rect b="b" l="l" r="r" t="t"/>
              <a:pathLst>
                <a:path extrusionOk="0" h="5485" w="6059">
                  <a:moveTo>
                    <a:pt x="1896" y="1"/>
                  </a:moveTo>
                  <a:lnTo>
                    <a:pt x="1" y="3418"/>
                  </a:lnTo>
                  <a:lnTo>
                    <a:pt x="3877" y="5485"/>
                  </a:lnTo>
                  <a:lnTo>
                    <a:pt x="6059" y="1484"/>
                  </a:lnTo>
                  <a:lnTo>
                    <a:pt x="4145" y="680"/>
                  </a:lnTo>
                  <a:cubicBezTo>
                    <a:pt x="4106" y="661"/>
                    <a:pt x="4078" y="661"/>
                    <a:pt x="4039" y="661"/>
                  </a:cubicBezTo>
                  <a:lnTo>
                    <a:pt x="3274" y="757"/>
                  </a:lnTo>
                  <a:cubicBezTo>
                    <a:pt x="3226" y="757"/>
                    <a:pt x="3188" y="747"/>
                    <a:pt x="3149" y="728"/>
                  </a:cubicBezTo>
                  <a:lnTo>
                    <a:pt x="18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6"/>
            <p:cNvSpPr/>
            <p:nvPr/>
          </p:nvSpPr>
          <p:spPr>
            <a:xfrm>
              <a:off x="1191591" y="3863246"/>
              <a:ext cx="131564" cy="227256"/>
            </a:xfrm>
            <a:custGeom>
              <a:rect b="b" l="l" r="r" t="t"/>
              <a:pathLst>
                <a:path extrusionOk="0" h="6481" w="3752">
                  <a:moveTo>
                    <a:pt x="0" y="1"/>
                  </a:moveTo>
                  <a:lnTo>
                    <a:pt x="0" y="5810"/>
                  </a:lnTo>
                  <a:lnTo>
                    <a:pt x="1101" y="6451"/>
                  </a:lnTo>
                  <a:cubicBezTo>
                    <a:pt x="1133" y="6471"/>
                    <a:pt x="1170" y="6480"/>
                    <a:pt x="1207" y="6480"/>
                  </a:cubicBezTo>
                  <a:cubicBezTo>
                    <a:pt x="1279" y="6480"/>
                    <a:pt x="1350" y="6444"/>
                    <a:pt x="1388" y="6375"/>
                  </a:cubicBezTo>
                  <a:lnTo>
                    <a:pt x="3694" y="2384"/>
                  </a:lnTo>
                  <a:cubicBezTo>
                    <a:pt x="3752" y="2288"/>
                    <a:pt x="3713" y="2154"/>
                    <a:pt x="3618" y="2097"/>
                  </a:cubicBez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6"/>
            <p:cNvSpPr/>
            <p:nvPr/>
          </p:nvSpPr>
          <p:spPr>
            <a:xfrm>
              <a:off x="1362716" y="3863246"/>
              <a:ext cx="101373" cy="212459"/>
            </a:xfrm>
            <a:custGeom>
              <a:rect b="b" l="l" r="r" t="t"/>
              <a:pathLst>
                <a:path extrusionOk="0" h="6059" w="2891">
                  <a:moveTo>
                    <a:pt x="0" y="1"/>
                  </a:moveTo>
                  <a:lnTo>
                    <a:pt x="0" y="5810"/>
                  </a:lnTo>
                  <a:lnTo>
                    <a:pt x="431" y="6059"/>
                  </a:lnTo>
                  <a:lnTo>
                    <a:pt x="2890" y="1676"/>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6"/>
            <p:cNvSpPr/>
            <p:nvPr/>
          </p:nvSpPr>
          <p:spPr>
            <a:xfrm>
              <a:off x="1362716" y="4023318"/>
              <a:ext cx="63117" cy="67185"/>
            </a:xfrm>
            <a:custGeom>
              <a:rect b="b" l="l" r="r" t="t"/>
              <a:pathLst>
                <a:path extrusionOk="0" h="1916" w="1800">
                  <a:moveTo>
                    <a:pt x="0" y="1"/>
                  </a:moveTo>
                  <a:lnTo>
                    <a:pt x="0" y="1245"/>
                  </a:lnTo>
                  <a:lnTo>
                    <a:pt x="1101" y="1886"/>
                  </a:lnTo>
                  <a:cubicBezTo>
                    <a:pt x="1133" y="1906"/>
                    <a:pt x="1170" y="1915"/>
                    <a:pt x="1207" y="1915"/>
                  </a:cubicBezTo>
                  <a:cubicBezTo>
                    <a:pt x="1279" y="1915"/>
                    <a:pt x="1350" y="1879"/>
                    <a:pt x="1388" y="1810"/>
                  </a:cubicBezTo>
                  <a:lnTo>
                    <a:pt x="1799" y="1092"/>
                  </a:lnTo>
                  <a:lnTo>
                    <a:pt x="0" y="1"/>
                  </a:ln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6"/>
            <p:cNvSpPr/>
            <p:nvPr/>
          </p:nvSpPr>
          <p:spPr>
            <a:xfrm>
              <a:off x="1362716" y="4023318"/>
              <a:ext cx="33242" cy="52387"/>
            </a:xfrm>
            <a:custGeom>
              <a:rect b="b" l="l" r="r" t="t"/>
              <a:pathLst>
                <a:path extrusionOk="0" h="1494" w="948">
                  <a:moveTo>
                    <a:pt x="0" y="1"/>
                  </a:moveTo>
                  <a:lnTo>
                    <a:pt x="0" y="1245"/>
                  </a:lnTo>
                  <a:lnTo>
                    <a:pt x="431" y="1494"/>
                  </a:lnTo>
                  <a:lnTo>
                    <a:pt x="948" y="575"/>
                  </a:lnTo>
                  <a:lnTo>
                    <a:pt x="0" y="1"/>
                  </a:ln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6"/>
            <p:cNvSpPr/>
            <p:nvPr/>
          </p:nvSpPr>
          <p:spPr>
            <a:xfrm>
              <a:off x="1255339" y="4050458"/>
              <a:ext cx="89626" cy="71918"/>
            </a:xfrm>
            <a:custGeom>
              <a:rect b="b" l="l" r="r" t="t"/>
              <a:pathLst>
                <a:path extrusionOk="0" h="2051" w="2556">
                  <a:moveTo>
                    <a:pt x="1902" y="1"/>
                  </a:moveTo>
                  <a:cubicBezTo>
                    <a:pt x="1788" y="1"/>
                    <a:pt x="1672" y="35"/>
                    <a:pt x="1570" y="107"/>
                  </a:cubicBezTo>
                  <a:lnTo>
                    <a:pt x="316" y="1016"/>
                  </a:lnTo>
                  <a:cubicBezTo>
                    <a:pt x="58" y="1198"/>
                    <a:pt x="1" y="1562"/>
                    <a:pt x="192" y="1811"/>
                  </a:cubicBezTo>
                  <a:cubicBezTo>
                    <a:pt x="302" y="1968"/>
                    <a:pt x="477" y="2051"/>
                    <a:pt x="654" y="2051"/>
                  </a:cubicBezTo>
                  <a:cubicBezTo>
                    <a:pt x="769" y="2051"/>
                    <a:pt x="885" y="2016"/>
                    <a:pt x="986" y="1945"/>
                  </a:cubicBezTo>
                  <a:lnTo>
                    <a:pt x="2240" y="1045"/>
                  </a:lnTo>
                  <a:cubicBezTo>
                    <a:pt x="2508" y="854"/>
                    <a:pt x="2556" y="490"/>
                    <a:pt x="2364" y="232"/>
                  </a:cubicBezTo>
                  <a:cubicBezTo>
                    <a:pt x="2249" y="81"/>
                    <a:pt x="2077" y="1"/>
                    <a:pt x="19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6"/>
            <p:cNvSpPr/>
            <p:nvPr/>
          </p:nvSpPr>
          <p:spPr>
            <a:xfrm>
              <a:off x="1259687" y="4051861"/>
              <a:ext cx="85278" cy="70656"/>
            </a:xfrm>
            <a:custGeom>
              <a:rect b="b" l="l" r="r" t="t"/>
              <a:pathLst>
                <a:path extrusionOk="0" h="2015" w="2432">
                  <a:moveTo>
                    <a:pt x="2001" y="0"/>
                  </a:moveTo>
                  <a:lnTo>
                    <a:pt x="2001" y="0"/>
                  </a:lnTo>
                  <a:cubicBezTo>
                    <a:pt x="2097" y="249"/>
                    <a:pt x="2011" y="527"/>
                    <a:pt x="1800" y="680"/>
                  </a:cubicBezTo>
                  <a:lnTo>
                    <a:pt x="546" y="1589"/>
                  </a:lnTo>
                  <a:cubicBezTo>
                    <a:pt x="445" y="1661"/>
                    <a:pt x="329" y="1699"/>
                    <a:pt x="211" y="1699"/>
                  </a:cubicBezTo>
                  <a:cubicBezTo>
                    <a:pt x="141" y="1699"/>
                    <a:pt x="69" y="1685"/>
                    <a:pt x="1" y="1656"/>
                  </a:cubicBezTo>
                  <a:lnTo>
                    <a:pt x="1" y="1656"/>
                  </a:lnTo>
                  <a:cubicBezTo>
                    <a:pt x="89" y="1883"/>
                    <a:pt x="303" y="2015"/>
                    <a:pt x="525" y="2015"/>
                  </a:cubicBezTo>
                  <a:cubicBezTo>
                    <a:pt x="640" y="2015"/>
                    <a:pt x="758" y="1980"/>
                    <a:pt x="862" y="1905"/>
                  </a:cubicBezTo>
                  <a:lnTo>
                    <a:pt x="2116" y="1005"/>
                  </a:lnTo>
                  <a:cubicBezTo>
                    <a:pt x="2384" y="814"/>
                    <a:pt x="2432" y="440"/>
                    <a:pt x="2240" y="192"/>
                  </a:cubicBezTo>
                  <a:cubicBezTo>
                    <a:pt x="2173" y="106"/>
                    <a:pt x="2097" y="39"/>
                    <a:pt x="2001"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6"/>
            <p:cNvSpPr/>
            <p:nvPr/>
          </p:nvSpPr>
          <p:spPr>
            <a:xfrm>
              <a:off x="1289562" y="4082227"/>
              <a:ext cx="79913" cy="64800"/>
            </a:xfrm>
            <a:custGeom>
              <a:rect b="b" l="l" r="r" t="t"/>
              <a:pathLst>
                <a:path extrusionOk="0" h="1848" w="2279">
                  <a:moveTo>
                    <a:pt x="1629" y="1"/>
                  </a:moveTo>
                  <a:cubicBezTo>
                    <a:pt x="1512" y="1"/>
                    <a:pt x="1394" y="37"/>
                    <a:pt x="1293" y="110"/>
                  </a:cubicBezTo>
                  <a:lnTo>
                    <a:pt x="326" y="809"/>
                  </a:lnTo>
                  <a:cubicBezTo>
                    <a:pt x="68" y="1000"/>
                    <a:pt x="1" y="1364"/>
                    <a:pt x="192" y="1623"/>
                  </a:cubicBezTo>
                  <a:cubicBezTo>
                    <a:pt x="306" y="1770"/>
                    <a:pt x="473" y="1847"/>
                    <a:pt x="643" y="1847"/>
                  </a:cubicBezTo>
                  <a:cubicBezTo>
                    <a:pt x="759" y="1847"/>
                    <a:pt x="876" y="1811"/>
                    <a:pt x="977" y="1737"/>
                  </a:cubicBezTo>
                  <a:lnTo>
                    <a:pt x="1963" y="1039"/>
                  </a:lnTo>
                  <a:cubicBezTo>
                    <a:pt x="2221" y="847"/>
                    <a:pt x="2278" y="484"/>
                    <a:pt x="2077" y="225"/>
                  </a:cubicBezTo>
                  <a:cubicBezTo>
                    <a:pt x="1969" y="77"/>
                    <a:pt x="1801" y="1"/>
                    <a:pt x="162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6"/>
            <p:cNvSpPr/>
            <p:nvPr/>
          </p:nvSpPr>
          <p:spPr>
            <a:xfrm>
              <a:off x="1293945" y="4083735"/>
              <a:ext cx="75530" cy="63292"/>
            </a:xfrm>
            <a:custGeom>
              <a:rect b="b" l="l" r="r" t="t"/>
              <a:pathLst>
                <a:path extrusionOk="0" h="1805" w="2154">
                  <a:moveTo>
                    <a:pt x="1713" y="0"/>
                  </a:moveTo>
                  <a:lnTo>
                    <a:pt x="1713" y="0"/>
                  </a:lnTo>
                  <a:cubicBezTo>
                    <a:pt x="1809" y="240"/>
                    <a:pt x="1732" y="517"/>
                    <a:pt x="1522" y="670"/>
                  </a:cubicBezTo>
                  <a:lnTo>
                    <a:pt x="546" y="1379"/>
                  </a:lnTo>
                  <a:cubicBezTo>
                    <a:pt x="444" y="1450"/>
                    <a:pt x="328" y="1488"/>
                    <a:pt x="211" y="1488"/>
                  </a:cubicBezTo>
                  <a:cubicBezTo>
                    <a:pt x="140" y="1488"/>
                    <a:pt x="69" y="1474"/>
                    <a:pt x="0" y="1446"/>
                  </a:cubicBezTo>
                  <a:lnTo>
                    <a:pt x="0" y="1446"/>
                  </a:lnTo>
                  <a:cubicBezTo>
                    <a:pt x="19" y="1493"/>
                    <a:pt x="38" y="1541"/>
                    <a:pt x="67" y="1580"/>
                  </a:cubicBezTo>
                  <a:cubicBezTo>
                    <a:pt x="181" y="1727"/>
                    <a:pt x="348" y="1804"/>
                    <a:pt x="520" y="1804"/>
                  </a:cubicBezTo>
                  <a:cubicBezTo>
                    <a:pt x="637" y="1804"/>
                    <a:pt x="756" y="1768"/>
                    <a:pt x="861" y="1694"/>
                  </a:cubicBezTo>
                  <a:lnTo>
                    <a:pt x="1838" y="996"/>
                  </a:lnTo>
                  <a:cubicBezTo>
                    <a:pt x="2096" y="804"/>
                    <a:pt x="2153" y="441"/>
                    <a:pt x="1952" y="182"/>
                  </a:cubicBezTo>
                  <a:cubicBezTo>
                    <a:pt x="1895" y="106"/>
                    <a:pt x="1809" y="39"/>
                    <a:pt x="1713"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6"/>
            <p:cNvSpPr/>
            <p:nvPr/>
          </p:nvSpPr>
          <p:spPr>
            <a:xfrm>
              <a:off x="1323786" y="4113891"/>
              <a:ext cx="69849" cy="57822"/>
            </a:xfrm>
            <a:custGeom>
              <a:rect b="b" l="l" r="r" t="t"/>
              <a:pathLst>
                <a:path extrusionOk="0" h="1649" w="1992">
                  <a:moveTo>
                    <a:pt x="1340" y="1"/>
                  </a:moveTo>
                  <a:cubicBezTo>
                    <a:pt x="1227" y="1"/>
                    <a:pt x="1114" y="35"/>
                    <a:pt x="1015" y="107"/>
                  </a:cubicBezTo>
                  <a:lnTo>
                    <a:pt x="317" y="614"/>
                  </a:lnTo>
                  <a:cubicBezTo>
                    <a:pt x="58" y="796"/>
                    <a:pt x="1" y="1160"/>
                    <a:pt x="183" y="1409"/>
                  </a:cubicBezTo>
                  <a:cubicBezTo>
                    <a:pt x="299" y="1566"/>
                    <a:pt x="475" y="1648"/>
                    <a:pt x="652" y="1648"/>
                  </a:cubicBezTo>
                  <a:cubicBezTo>
                    <a:pt x="766" y="1648"/>
                    <a:pt x="879" y="1614"/>
                    <a:pt x="977" y="1543"/>
                  </a:cubicBezTo>
                  <a:lnTo>
                    <a:pt x="1676" y="1035"/>
                  </a:lnTo>
                  <a:cubicBezTo>
                    <a:pt x="1944" y="844"/>
                    <a:pt x="1991" y="480"/>
                    <a:pt x="1800" y="231"/>
                  </a:cubicBezTo>
                  <a:cubicBezTo>
                    <a:pt x="1684" y="81"/>
                    <a:pt x="1513" y="1"/>
                    <a:pt x="13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6"/>
            <p:cNvSpPr/>
            <p:nvPr/>
          </p:nvSpPr>
          <p:spPr>
            <a:xfrm>
              <a:off x="1327818" y="4115293"/>
              <a:ext cx="65817" cy="56420"/>
            </a:xfrm>
            <a:custGeom>
              <a:rect b="b" l="l" r="r" t="t"/>
              <a:pathLst>
                <a:path extrusionOk="0" h="1609" w="1877">
                  <a:moveTo>
                    <a:pt x="1417" y="0"/>
                  </a:moveTo>
                  <a:cubicBezTo>
                    <a:pt x="1503" y="230"/>
                    <a:pt x="1417" y="498"/>
                    <a:pt x="1216" y="651"/>
                  </a:cubicBezTo>
                  <a:lnTo>
                    <a:pt x="517" y="1148"/>
                  </a:lnTo>
                  <a:cubicBezTo>
                    <a:pt x="419" y="1222"/>
                    <a:pt x="305" y="1261"/>
                    <a:pt x="190" y="1261"/>
                  </a:cubicBezTo>
                  <a:cubicBezTo>
                    <a:pt x="126" y="1261"/>
                    <a:pt x="62" y="1249"/>
                    <a:pt x="1" y="1225"/>
                  </a:cubicBezTo>
                  <a:lnTo>
                    <a:pt x="1" y="1225"/>
                  </a:lnTo>
                  <a:cubicBezTo>
                    <a:pt x="20" y="1273"/>
                    <a:pt x="39" y="1321"/>
                    <a:pt x="68" y="1369"/>
                  </a:cubicBezTo>
                  <a:cubicBezTo>
                    <a:pt x="184" y="1526"/>
                    <a:pt x="360" y="1608"/>
                    <a:pt x="539" y="1608"/>
                  </a:cubicBezTo>
                  <a:cubicBezTo>
                    <a:pt x="654" y="1608"/>
                    <a:pt x="770" y="1574"/>
                    <a:pt x="872" y="1503"/>
                  </a:cubicBezTo>
                  <a:lnTo>
                    <a:pt x="1561" y="995"/>
                  </a:lnTo>
                  <a:cubicBezTo>
                    <a:pt x="1829" y="804"/>
                    <a:pt x="1876" y="440"/>
                    <a:pt x="1685" y="182"/>
                  </a:cubicBezTo>
                  <a:cubicBezTo>
                    <a:pt x="1618" y="96"/>
                    <a:pt x="1522" y="29"/>
                    <a:pt x="1417"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6"/>
            <p:cNvSpPr/>
            <p:nvPr/>
          </p:nvSpPr>
          <p:spPr>
            <a:xfrm>
              <a:off x="1358044" y="4145590"/>
              <a:ext cx="60101" cy="50634"/>
            </a:xfrm>
            <a:custGeom>
              <a:rect b="b" l="l" r="r" t="t"/>
              <a:pathLst>
                <a:path extrusionOk="0" h="1444" w="1714">
                  <a:moveTo>
                    <a:pt x="1057" y="0"/>
                  </a:moveTo>
                  <a:cubicBezTo>
                    <a:pt x="942" y="0"/>
                    <a:pt x="826" y="34"/>
                    <a:pt x="727" y="103"/>
                  </a:cubicBezTo>
                  <a:lnTo>
                    <a:pt x="316" y="409"/>
                  </a:lnTo>
                  <a:cubicBezTo>
                    <a:pt x="57" y="600"/>
                    <a:pt x="0" y="954"/>
                    <a:pt x="182" y="1203"/>
                  </a:cubicBezTo>
                  <a:cubicBezTo>
                    <a:pt x="298" y="1360"/>
                    <a:pt x="475" y="1443"/>
                    <a:pt x="651" y="1443"/>
                  </a:cubicBezTo>
                  <a:cubicBezTo>
                    <a:pt x="765" y="1443"/>
                    <a:pt x="879" y="1409"/>
                    <a:pt x="976" y="1337"/>
                  </a:cubicBezTo>
                  <a:lnTo>
                    <a:pt x="1397" y="1031"/>
                  </a:lnTo>
                  <a:cubicBezTo>
                    <a:pt x="1656" y="849"/>
                    <a:pt x="1713" y="485"/>
                    <a:pt x="1512" y="227"/>
                  </a:cubicBezTo>
                  <a:cubicBezTo>
                    <a:pt x="1403" y="77"/>
                    <a:pt x="1231" y="0"/>
                    <a:pt x="1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6"/>
            <p:cNvSpPr/>
            <p:nvPr/>
          </p:nvSpPr>
          <p:spPr>
            <a:xfrm>
              <a:off x="1362042" y="4147167"/>
              <a:ext cx="56104" cy="49091"/>
            </a:xfrm>
            <a:custGeom>
              <a:rect b="b" l="l" r="r" t="t"/>
              <a:pathLst>
                <a:path extrusionOk="0" h="1400" w="1600">
                  <a:moveTo>
                    <a:pt x="1149" y="0"/>
                  </a:moveTo>
                  <a:lnTo>
                    <a:pt x="1149" y="0"/>
                  </a:lnTo>
                  <a:cubicBezTo>
                    <a:pt x="1245" y="239"/>
                    <a:pt x="1168" y="517"/>
                    <a:pt x="958" y="661"/>
                  </a:cubicBezTo>
                  <a:lnTo>
                    <a:pt x="537" y="967"/>
                  </a:lnTo>
                  <a:cubicBezTo>
                    <a:pt x="442" y="1038"/>
                    <a:pt x="329" y="1072"/>
                    <a:pt x="213" y="1072"/>
                  </a:cubicBezTo>
                  <a:cubicBezTo>
                    <a:pt x="142" y="1072"/>
                    <a:pt x="70" y="1059"/>
                    <a:pt x="1" y="1034"/>
                  </a:cubicBezTo>
                  <a:lnTo>
                    <a:pt x="1" y="1034"/>
                  </a:lnTo>
                  <a:cubicBezTo>
                    <a:pt x="90" y="1263"/>
                    <a:pt x="311" y="1400"/>
                    <a:pt x="537" y="1400"/>
                  </a:cubicBezTo>
                  <a:cubicBezTo>
                    <a:pt x="650" y="1400"/>
                    <a:pt x="763" y="1366"/>
                    <a:pt x="862" y="1292"/>
                  </a:cubicBezTo>
                  <a:lnTo>
                    <a:pt x="1283" y="986"/>
                  </a:lnTo>
                  <a:cubicBezTo>
                    <a:pt x="1542" y="804"/>
                    <a:pt x="1599" y="431"/>
                    <a:pt x="1398" y="182"/>
                  </a:cubicBezTo>
                  <a:cubicBezTo>
                    <a:pt x="1331" y="96"/>
                    <a:pt x="1255" y="38"/>
                    <a:pt x="1149"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6"/>
            <p:cNvSpPr/>
            <p:nvPr/>
          </p:nvSpPr>
          <p:spPr>
            <a:xfrm>
              <a:off x="1364742" y="3947157"/>
              <a:ext cx="86611" cy="133247"/>
            </a:xfrm>
            <a:custGeom>
              <a:rect b="b" l="l" r="r" t="t"/>
              <a:pathLst>
                <a:path extrusionOk="0" h="3800" w="2470">
                  <a:moveTo>
                    <a:pt x="527" y="0"/>
                  </a:moveTo>
                  <a:cubicBezTo>
                    <a:pt x="441" y="0"/>
                    <a:pt x="364" y="58"/>
                    <a:pt x="345" y="144"/>
                  </a:cubicBezTo>
                  <a:lnTo>
                    <a:pt x="0" y="1522"/>
                  </a:lnTo>
                  <a:lnTo>
                    <a:pt x="0" y="3034"/>
                  </a:lnTo>
                  <a:cubicBezTo>
                    <a:pt x="0" y="3455"/>
                    <a:pt x="345" y="3800"/>
                    <a:pt x="766" y="3800"/>
                  </a:cubicBezTo>
                  <a:cubicBezTo>
                    <a:pt x="1178" y="3800"/>
                    <a:pt x="1522" y="3455"/>
                    <a:pt x="1522" y="3034"/>
                  </a:cubicBezTo>
                  <a:lnTo>
                    <a:pt x="1522" y="1895"/>
                  </a:lnTo>
                  <a:lnTo>
                    <a:pt x="24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6"/>
            <p:cNvSpPr/>
            <p:nvPr/>
          </p:nvSpPr>
          <p:spPr>
            <a:xfrm>
              <a:off x="1364742" y="3947157"/>
              <a:ext cx="36608" cy="133247"/>
            </a:xfrm>
            <a:custGeom>
              <a:rect b="b" l="l" r="r" t="t"/>
              <a:pathLst>
                <a:path extrusionOk="0" h="3800" w="1044">
                  <a:moveTo>
                    <a:pt x="527" y="0"/>
                  </a:moveTo>
                  <a:cubicBezTo>
                    <a:pt x="441" y="0"/>
                    <a:pt x="364" y="58"/>
                    <a:pt x="335" y="144"/>
                  </a:cubicBezTo>
                  <a:lnTo>
                    <a:pt x="0" y="1512"/>
                  </a:lnTo>
                  <a:lnTo>
                    <a:pt x="0" y="3034"/>
                  </a:lnTo>
                  <a:cubicBezTo>
                    <a:pt x="0" y="3455"/>
                    <a:pt x="335" y="3800"/>
                    <a:pt x="756" y="3800"/>
                  </a:cubicBezTo>
                  <a:cubicBezTo>
                    <a:pt x="852" y="3800"/>
                    <a:pt x="948" y="3781"/>
                    <a:pt x="1044" y="3742"/>
                  </a:cubicBezTo>
                  <a:cubicBezTo>
                    <a:pt x="756" y="3627"/>
                    <a:pt x="565" y="3350"/>
                    <a:pt x="565" y="3034"/>
                  </a:cubicBezTo>
                  <a:lnTo>
                    <a:pt x="565" y="1522"/>
                  </a:lnTo>
                  <a:lnTo>
                    <a:pt x="948" y="0"/>
                  </a:ln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0" name="Google Shape;1090;p36"/>
          <p:cNvGrpSpPr/>
          <p:nvPr/>
        </p:nvGrpSpPr>
        <p:grpSpPr>
          <a:xfrm>
            <a:off x="1144175" y="3120233"/>
            <a:ext cx="476519" cy="425939"/>
            <a:chOff x="1313288" y="2570980"/>
            <a:chExt cx="476519" cy="425939"/>
          </a:xfrm>
        </p:grpSpPr>
        <p:sp>
          <p:nvSpPr>
            <p:cNvPr id="1091" name="Google Shape;1091;p36"/>
            <p:cNvSpPr/>
            <p:nvPr/>
          </p:nvSpPr>
          <p:spPr>
            <a:xfrm>
              <a:off x="1455880" y="2613119"/>
              <a:ext cx="145515" cy="145503"/>
            </a:xfrm>
            <a:custGeom>
              <a:rect b="b" l="l" r="r" t="t"/>
              <a:pathLst>
                <a:path extrusionOk="0" h="4834" w="4834">
                  <a:moveTo>
                    <a:pt x="2422" y="0"/>
                  </a:moveTo>
                  <a:cubicBezTo>
                    <a:pt x="1092" y="0"/>
                    <a:pt x="10" y="1072"/>
                    <a:pt x="1" y="2412"/>
                  </a:cubicBezTo>
                  <a:cubicBezTo>
                    <a:pt x="1" y="3742"/>
                    <a:pt x="1072" y="4824"/>
                    <a:pt x="2412" y="4833"/>
                  </a:cubicBezTo>
                  <a:cubicBezTo>
                    <a:pt x="3743" y="4833"/>
                    <a:pt x="4824" y="3752"/>
                    <a:pt x="4834" y="2422"/>
                  </a:cubicBezTo>
                  <a:cubicBezTo>
                    <a:pt x="4834" y="1091"/>
                    <a:pt x="3752" y="10"/>
                    <a:pt x="24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6"/>
            <p:cNvSpPr/>
            <p:nvPr/>
          </p:nvSpPr>
          <p:spPr>
            <a:xfrm>
              <a:off x="1455579" y="2613059"/>
              <a:ext cx="82451" cy="145263"/>
            </a:xfrm>
            <a:custGeom>
              <a:rect b="b" l="l" r="r" t="t"/>
              <a:pathLst>
                <a:path extrusionOk="0" h="4826" w="2739">
                  <a:moveTo>
                    <a:pt x="2416" y="0"/>
                  </a:moveTo>
                  <a:cubicBezTo>
                    <a:pt x="1106" y="0"/>
                    <a:pt x="1" y="1059"/>
                    <a:pt x="1" y="2404"/>
                  </a:cubicBezTo>
                  <a:cubicBezTo>
                    <a:pt x="1" y="3755"/>
                    <a:pt x="1099" y="4826"/>
                    <a:pt x="2413" y="4826"/>
                  </a:cubicBezTo>
                  <a:cubicBezTo>
                    <a:pt x="2514" y="4826"/>
                    <a:pt x="2616" y="4820"/>
                    <a:pt x="2719" y="4807"/>
                  </a:cubicBezTo>
                  <a:cubicBezTo>
                    <a:pt x="1523" y="4644"/>
                    <a:pt x="623" y="3620"/>
                    <a:pt x="623" y="2404"/>
                  </a:cubicBezTo>
                  <a:cubicBezTo>
                    <a:pt x="633" y="1199"/>
                    <a:pt x="1532" y="175"/>
                    <a:pt x="2738" y="21"/>
                  </a:cubicBezTo>
                  <a:cubicBezTo>
                    <a:pt x="2630" y="7"/>
                    <a:pt x="2522" y="0"/>
                    <a:pt x="24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6"/>
            <p:cNvSpPr/>
            <p:nvPr/>
          </p:nvSpPr>
          <p:spPr>
            <a:xfrm>
              <a:off x="1479209" y="2636446"/>
              <a:ext cx="98857" cy="98848"/>
            </a:xfrm>
            <a:custGeom>
              <a:rect b="b" l="l" r="r" t="t"/>
              <a:pathLst>
                <a:path extrusionOk="0" h="3284" w="3284">
                  <a:moveTo>
                    <a:pt x="1647" y="0"/>
                  </a:moveTo>
                  <a:cubicBezTo>
                    <a:pt x="738" y="0"/>
                    <a:pt x="1" y="728"/>
                    <a:pt x="1" y="1637"/>
                  </a:cubicBezTo>
                  <a:cubicBezTo>
                    <a:pt x="1" y="2546"/>
                    <a:pt x="728" y="3283"/>
                    <a:pt x="1637" y="3283"/>
                  </a:cubicBezTo>
                  <a:cubicBezTo>
                    <a:pt x="2546" y="3283"/>
                    <a:pt x="3283" y="2556"/>
                    <a:pt x="3283" y="1647"/>
                  </a:cubicBezTo>
                  <a:cubicBezTo>
                    <a:pt x="3283" y="737"/>
                    <a:pt x="2556" y="0"/>
                    <a:pt x="1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6"/>
            <p:cNvSpPr/>
            <p:nvPr/>
          </p:nvSpPr>
          <p:spPr>
            <a:xfrm>
              <a:off x="1478667" y="2636265"/>
              <a:ext cx="59362" cy="98818"/>
            </a:xfrm>
            <a:custGeom>
              <a:rect b="b" l="l" r="r" t="t"/>
              <a:pathLst>
                <a:path extrusionOk="0" h="3283" w="1972">
                  <a:moveTo>
                    <a:pt x="1636" y="1"/>
                  </a:moveTo>
                  <a:cubicBezTo>
                    <a:pt x="757" y="1"/>
                    <a:pt x="9" y="715"/>
                    <a:pt x="9" y="1633"/>
                  </a:cubicBezTo>
                  <a:cubicBezTo>
                    <a:pt x="1" y="2565"/>
                    <a:pt x="755" y="3283"/>
                    <a:pt x="1639" y="3283"/>
                  </a:cubicBezTo>
                  <a:cubicBezTo>
                    <a:pt x="1745" y="3283"/>
                    <a:pt x="1853" y="3272"/>
                    <a:pt x="1962" y="3251"/>
                  </a:cubicBezTo>
                  <a:cubicBezTo>
                    <a:pt x="1196" y="3098"/>
                    <a:pt x="641" y="2418"/>
                    <a:pt x="650" y="1643"/>
                  </a:cubicBezTo>
                  <a:cubicBezTo>
                    <a:pt x="650" y="858"/>
                    <a:pt x="1205" y="179"/>
                    <a:pt x="1971" y="35"/>
                  </a:cubicBezTo>
                  <a:cubicBezTo>
                    <a:pt x="1858" y="12"/>
                    <a:pt x="1746" y="1"/>
                    <a:pt x="1636" y="1"/>
                  </a:cubicBezTo>
                  <a:close/>
                </a:path>
              </a:pathLst>
            </a:custGeom>
            <a:solidFill>
              <a:srgbClr val="9C6061">
                <a:alpha val="71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6"/>
            <p:cNvSpPr/>
            <p:nvPr/>
          </p:nvSpPr>
          <p:spPr>
            <a:xfrm>
              <a:off x="1508317" y="2652579"/>
              <a:ext cx="39494" cy="67725"/>
            </a:xfrm>
            <a:custGeom>
              <a:rect b="b" l="l" r="r" t="t"/>
              <a:pathLst>
                <a:path extrusionOk="0" h="2250" w="1312">
                  <a:moveTo>
                    <a:pt x="622" y="441"/>
                  </a:moveTo>
                  <a:lnTo>
                    <a:pt x="622" y="862"/>
                  </a:lnTo>
                  <a:cubicBezTo>
                    <a:pt x="450" y="795"/>
                    <a:pt x="402" y="737"/>
                    <a:pt x="402" y="642"/>
                  </a:cubicBezTo>
                  <a:cubicBezTo>
                    <a:pt x="402" y="517"/>
                    <a:pt x="498" y="469"/>
                    <a:pt x="622" y="441"/>
                  </a:cubicBezTo>
                  <a:close/>
                  <a:moveTo>
                    <a:pt x="756" y="1292"/>
                  </a:moveTo>
                  <a:cubicBezTo>
                    <a:pt x="926" y="1368"/>
                    <a:pt x="966" y="1443"/>
                    <a:pt x="967" y="1545"/>
                  </a:cubicBezTo>
                  <a:lnTo>
                    <a:pt x="967" y="1545"/>
                  </a:lnTo>
                  <a:cubicBezTo>
                    <a:pt x="965" y="1659"/>
                    <a:pt x="879" y="1761"/>
                    <a:pt x="756" y="1771"/>
                  </a:cubicBezTo>
                  <a:lnTo>
                    <a:pt x="756" y="1292"/>
                  </a:lnTo>
                  <a:close/>
                  <a:moveTo>
                    <a:pt x="689" y="0"/>
                  </a:moveTo>
                  <a:cubicBezTo>
                    <a:pt x="642" y="0"/>
                    <a:pt x="594" y="20"/>
                    <a:pt x="594" y="67"/>
                  </a:cubicBezTo>
                  <a:lnTo>
                    <a:pt x="594" y="144"/>
                  </a:lnTo>
                  <a:cubicBezTo>
                    <a:pt x="278" y="182"/>
                    <a:pt x="58" y="355"/>
                    <a:pt x="58" y="680"/>
                  </a:cubicBezTo>
                  <a:cubicBezTo>
                    <a:pt x="58" y="1024"/>
                    <a:pt x="326" y="1130"/>
                    <a:pt x="594" y="1225"/>
                  </a:cubicBezTo>
                  <a:lnTo>
                    <a:pt x="594" y="1780"/>
                  </a:lnTo>
                  <a:cubicBezTo>
                    <a:pt x="460" y="1752"/>
                    <a:pt x="335" y="1694"/>
                    <a:pt x="240" y="1599"/>
                  </a:cubicBezTo>
                  <a:cubicBezTo>
                    <a:pt x="218" y="1581"/>
                    <a:pt x="191" y="1572"/>
                    <a:pt x="164" y="1572"/>
                  </a:cubicBezTo>
                  <a:cubicBezTo>
                    <a:pt x="119" y="1572"/>
                    <a:pt x="76" y="1595"/>
                    <a:pt x="58" y="1637"/>
                  </a:cubicBezTo>
                  <a:cubicBezTo>
                    <a:pt x="0" y="1704"/>
                    <a:pt x="0" y="1809"/>
                    <a:pt x="58" y="1876"/>
                  </a:cubicBezTo>
                  <a:cubicBezTo>
                    <a:pt x="184" y="2021"/>
                    <a:pt x="371" y="2097"/>
                    <a:pt x="560" y="2097"/>
                  </a:cubicBezTo>
                  <a:cubicBezTo>
                    <a:pt x="571" y="2097"/>
                    <a:pt x="582" y="2097"/>
                    <a:pt x="594" y="2096"/>
                  </a:cubicBezTo>
                  <a:lnTo>
                    <a:pt x="594" y="2182"/>
                  </a:lnTo>
                  <a:cubicBezTo>
                    <a:pt x="594" y="2221"/>
                    <a:pt x="642" y="2249"/>
                    <a:pt x="689" y="2249"/>
                  </a:cubicBezTo>
                  <a:cubicBezTo>
                    <a:pt x="728" y="2249"/>
                    <a:pt x="776" y="2221"/>
                    <a:pt x="776" y="2182"/>
                  </a:cubicBezTo>
                  <a:lnTo>
                    <a:pt x="776" y="2096"/>
                  </a:lnTo>
                  <a:cubicBezTo>
                    <a:pt x="1082" y="2077"/>
                    <a:pt x="1311" y="1819"/>
                    <a:pt x="1302" y="1513"/>
                  </a:cubicBezTo>
                  <a:cubicBezTo>
                    <a:pt x="1302" y="1178"/>
                    <a:pt x="1091" y="1034"/>
                    <a:pt x="785" y="929"/>
                  </a:cubicBezTo>
                  <a:lnTo>
                    <a:pt x="785" y="450"/>
                  </a:lnTo>
                  <a:cubicBezTo>
                    <a:pt x="881" y="460"/>
                    <a:pt x="967" y="489"/>
                    <a:pt x="1044" y="536"/>
                  </a:cubicBezTo>
                  <a:cubicBezTo>
                    <a:pt x="1064" y="548"/>
                    <a:pt x="1085" y="554"/>
                    <a:pt x="1106" y="554"/>
                  </a:cubicBezTo>
                  <a:cubicBezTo>
                    <a:pt x="1153" y="554"/>
                    <a:pt x="1196" y="525"/>
                    <a:pt x="1216" y="479"/>
                  </a:cubicBezTo>
                  <a:cubicBezTo>
                    <a:pt x="1264" y="412"/>
                    <a:pt x="1264" y="316"/>
                    <a:pt x="1206" y="259"/>
                  </a:cubicBezTo>
                  <a:cubicBezTo>
                    <a:pt x="1082" y="173"/>
                    <a:pt x="929" y="134"/>
                    <a:pt x="785" y="134"/>
                  </a:cubicBezTo>
                  <a:lnTo>
                    <a:pt x="785" y="67"/>
                  </a:lnTo>
                  <a:cubicBezTo>
                    <a:pt x="785" y="29"/>
                    <a:pt x="737" y="0"/>
                    <a:pt x="6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6"/>
            <p:cNvSpPr/>
            <p:nvPr/>
          </p:nvSpPr>
          <p:spPr>
            <a:xfrm>
              <a:off x="1568521" y="2571070"/>
              <a:ext cx="145515" cy="145202"/>
            </a:xfrm>
            <a:custGeom>
              <a:rect b="b" l="l" r="r" t="t"/>
              <a:pathLst>
                <a:path extrusionOk="0" h="4824" w="4834">
                  <a:moveTo>
                    <a:pt x="2422" y="0"/>
                  </a:moveTo>
                  <a:cubicBezTo>
                    <a:pt x="1092" y="0"/>
                    <a:pt x="10" y="1072"/>
                    <a:pt x="10" y="2412"/>
                  </a:cubicBezTo>
                  <a:cubicBezTo>
                    <a:pt x="1" y="3742"/>
                    <a:pt x="1082" y="4823"/>
                    <a:pt x="2412" y="4823"/>
                  </a:cubicBezTo>
                  <a:cubicBezTo>
                    <a:pt x="2418" y="4823"/>
                    <a:pt x="2424" y="4824"/>
                    <a:pt x="2430" y="4824"/>
                  </a:cubicBezTo>
                  <a:cubicBezTo>
                    <a:pt x="3752" y="4824"/>
                    <a:pt x="4824" y="3746"/>
                    <a:pt x="4834" y="2421"/>
                  </a:cubicBezTo>
                  <a:cubicBezTo>
                    <a:pt x="4834" y="1091"/>
                    <a:pt x="3762" y="10"/>
                    <a:pt x="24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6"/>
            <p:cNvSpPr/>
            <p:nvPr/>
          </p:nvSpPr>
          <p:spPr>
            <a:xfrm>
              <a:off x="1568220" y="2570980"/>
              <a:ext cx="82451" cy="145293"/>
            </a:xfrm>
            <a:custGeom>
              <a:rect b="b" l="l" r="r" t="t"/>
              <a:pathLst>
                <a:path extrusionOk="0" h="4827" w="2739">
                  <a:moveTo>
                    <a:pt x="2416" y="1"/>
                  </a:moveTo>
                  <a:cubicBezTo>
                    <a:pt x="1108" y="1"/>
                    <a:pt x="10" y="1060"/>
                    <a:pt x="1" y="2405"/>
                  </a:cubicBezTo>
                  <a:cubicBezTo>
                    <a:pt x="1" y="3756"/>
                    <a:pt x="1107" y="4827"/>
                    <a:pt x="2422" y="4827"/>
                  </a:cubicBezTo>
                  <a:cubicBezTo>
                    <a:pt x="2523" y="4827"/>
                    <a:pt x="2626" y="4820"/>
                    <a:pt x="2728" y="4807"/>
                  </a:cubicBezTo>
                  <a:cubicBezTo>
                    <a:pt x="1523" y="4645"/>
                    <a:pt x="623" y="3621"/>
                    <a:pt x="633" y="2405"/>
                  </a:cubicBezTo>
                  <a:cubicBezTo>
                    <a:pt x="633" y="1190"/>
                    <a:pt x="1532" y="175"/>
                    <a:pt x="2738" y="22"/>
                  </a:cubicBezTo>
                  <a:cubicBezTo>
                    <a:pt x="2630" y="8"/>
                    <a:pt x="2522" y="1"/>
                    <a:pt x="24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6"/>
            <p:cNvSpPr/>
            <p:nvPr/>
          </p:nvSpPr>
          <p:spPr>
            <a:xfrm>
              <a:off x="1591850" y="2594397"/>
              <a:ext cx="98857" cy="98818"/>
            </a:xfrm>
            <a:custGeom>
              <a:rect b="b" l="l" r="r" t="t"/>
              <a:pathLst>
                <a:path extrusionOk="0" h="3283" w="3284">
                  <a:moveTo>
                    <a:pt x="1629" y="0"/>
                  </a:moveTo>
                  <a:cubicBezTo>
                    <a:pt x="728" y="0"/>
                    <a:pt x="1" y="733"/>
                    <a:pt x="1" y="1637"/>
                  </a:cubicBezTo>
                  <a:cubicBezTo>
                    <a:pt x="1" y="2536"/>
                    <a:pt x="728" y="3273"/>
                    <a:pt x="1637" y="3283"/>
                  </a:cubicBezTo>
                  <a:cubicBezTo>
                    <a:pt x="2546" y="3283"/>
                    <a:pt x="3283" y="2546"/>
                    <a:pt x="3283" y="1646"/>
                  </a:cubicBezTo>
                  <a:cubicBezTo>
                    <a:pt x="3283" y="737"/>
                    <a:pt x="2556" y="0"/>
                    <a:pt x="1647" y="0"/>
                  </a:cubicBezTo>
                  <a:cubicBezTo>
                    <a:pt x="1641" y="0"/>
                    <a:pt x="1635" y="0"/>
                    <a:pt x="16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6"/>
            <p:cNvSpPr/>
            <p:nvPr/>
          </p:nvSpPr>
          <p:spPr>
            <a:xfrm>
              <a:off x="1591308" y="2594217"/>
              <a:ext cx="59362" cy="98818"/>
            </a:xfrm>
            <a:custGeom>
              <a:rect b="b" l="l" r="r" t="t"/>
              <a:pathLst>
                <a:path extrusionOk="0" h="3283" w="1972">
                  <a:moveTo>
                    <a:pt x="1636" y="0"/>
                  </a:moveTo>
                  <a:cubicBezTo>
                    <a:pt x="757" y="0"/>
                    <a:pt x="9" y="715"/>
                    <a:pt x="9" y="1633"/>
                  </a:cubicBezTo>
                  <a:cubicBezTo>
                    <a:pt x="1" y="2565"/>
                    <a:pt x="755" y="3282"/>
                    <a:pt x="1639" y="3282"/>
                  </a:cubicBezTo>
                  <a:cubicBezTo>
                    <a:pt x="1745" y="3282"/>
                    <a:pt x="1853" y="3272"/>
                    <a:pt x="1961" y="3251"/>
                  </a:cubicBezTo>
                  <a:cubicBezTo>
                    <a:pt x="1196" y="3097"/>
                    <a:pt x="650" y="2418"/>
                    <a:pt x="650" y="1633"/>
                  </a:cubicBezTo>
                  <a:cubicBezTo>
                    <a:pt x="650" y="858"/>
                    <a:pt x="1205" y="178"/>
                    <a:pt x="1971" y="35"/>
                  </a:cubicBezTo>
                  <a:cubicBezTo>
                    <a:pt x="1858" y="11"/>
                    <a:pt x="1746" y="0"/>
                    <a:pt x="1636" y="0"/>
                  </a:cubicBezTo>
                  <a:close/>
                </a:path>
              </a:pathLst>
            </a:custGeom>
            <a:solidFill>
              <a:srgbClr val="9C6061">
                <a:alpha val="71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6"/>
            <p:cNvSpPr/>
            <p:nvPr/>
          </p:nvSpPr>
          <p:spPr>
            <a:xfrm>
              <a:off x="1620959" y="2610530"/>
              <a:ext cx="39494" cy="67725"/>
            </a:xfrm>
            <a:custGeom>
              <a:rect b="b" l="l" r="r" t="t"/>
              <a:pathLst>
                <a:path extrusionOk="0" h="2250" w="1312">
                  <a:moveTo>
                    <a:pt x="622" y="440"/>
                  </a:moveTo>
                  <a:lnTo>
                    <a:pt x="622" y="861"/>
                  </a:lnTo>
                  <a:cubicBezTo>
                    <a:pt x="450" y="794"/>
                    <a:pt x="402" y="737"/>
                    <a:pt x="402" y="632"/>
                  </a:cubicBezTo>
                  <a:cubicBezTo>
                    <a:pt x="402" y="517"/>
                    <a:pt x="508" y="460"/>
                    <a:pt x="622" y="440"/>
                  </a:cubicBezTo>
                  <a:close/>
                  <a:moveTo>
                    <a:pt x="766" y="1292"/>
                  </a:moveTo>
                  <a:cubicBezTo>
                    <a:pt x="938" y="1369"/>
                    <a:pt x="967" y="1445"/>
                    <a:pt x="967" y="1541"/>
                  </a:cubicBezTo>
                  <a:cubicBezTo>
                    <a:pt x="967" y="1665"/>
                    <a:pt x="881" y="1761"/>
                    <a:pt x="766" y="1771"/>
                  </a:cubicBezTo>
                  <a:lnTo>
                    <a:pt x="766" y="1292"/>
                  </a:lnTo>
                  <a:close/>
                  <a:moveTo>
                    <a:pt x="689" y="0"/>
                  </a:moveTo>
                  <a:cubicBezTo>
                    <a:pt x="651" y="0"/>
                    <a:pt x="603" y="29"/>
                    <a:pt x="603" y="67"/>
                  </a:cubicBezTo>
                  <a:lnTo>
                    <a:pt x="603" y="144"/>
                  </a:lnTo>
                  <a:cubicBezTo>
                    <a:pt x="278" y="182"/>
                    <a:pt x="67" y="354"/>
                    <a:pt x="67" y="680"/>
                  </a:cubicBezTo>
                  <a:cubicBezTo>
                    <a:pt x="67" y="1024"/>
                    <a:pt x="335" y="1129"/>
                    <a:pt x="594" y="1235"/>
                  </a:cubicBezTo>
                  <a:lnTo>
                    <a:pt x="594" y="1780"/>
                  </a:lnTo>
                  <a:cubicBezTo>
                    <a:pt x="460" y="1761"/>
                    <a:pt x="345" y="1694"/>
                    <a:pt x="249" y="1598"/>
                  </a:cubicBezTo>
                  <a:cubicBezTo>
                    <a:pt x="224" y="1580"/>
                    <a:pt x="196" y="1572"/>
                    <a:pt x="169" y="1572"/>
                  </a:cubicBezTo>
                  <a:cubicBezTo>
                    <a:pt x="124" y="1572"/>
                    <a:pt x="82" y="1595"/>
                    <a:pt x="58" y="1637"/>
                  </a:cubicBezTo>
                  <a:cubicBezTo>
                    <a:pt x="0" y="1713"/>
                    <a:pt x="0" y="1809"/>
                    <a:pt x="58" y="1876"/>
                  </a:cubicBezTo>
                  <a:cubicBezTo>
                    <a:pt x="201" y="2029"/>
                    <a:pt x="393" y="2106"/>
                    <a:pt x="594" y="2106"/>
                  </a:cubicBezTo>
                  <a:lnTo>
                    <a:pt x="594" y="2173"/>
                  </a:lnTo>
                  <a:cubicBezTo>
                    <a:pt x="594" y="2211"/>
                    <a:pt x="651" y="2249"/>
                    <a:pt x="689" y="2249"/>
                  </a:cubicBezTo>
                  <a:cubicBezTo>
                    <a:pt x="728" y="2249"/>
                    <a:pt x="785" y="2220"/>
                    <a:pt x="785" y="2173"/>
                  </a:cubicBezTo>
                  <a:lnTo>
                    <a:pt x="785" y="2096"/>
                  </a:lnTo>
                  <a:cubicBezTo>
                    <a:pt x="1082" y="2067"/>
                    <a:pt x="1311" y="1819"/>
                    <a:pt x="1302" y="1512"/>
                  </a:cubicBezTo>
                  <a:cubicBezTo>
                    <a:pt x="1302" y="1158"/>
                    <a:pt x="1082" y="1034"/>
                    <a:pt x="785" y="919"/>
                  </a:cubicBezTo>
                  <a:lnTo>
                    <a:pt x="785" y="440"/>
                  </a:lnTo>
                  <a:cubicBezTo>
                    <a:pt x="967" y="460"/>
                    <a:pt x="1034" y="546"/>
                    <a:pt x="1110" y="546"/>
                  </a:cubicBezTo>
                  <a:cubicBezTo>
                    <a:pt x="1187" y="546"/>
                    <a:pt x="1225" y="479"/>
                    <a:pt x="1244" y="412"/>
                  </a:cubicBezTo>
                  <a:cubicBezTo>
                    <a:pt x="1283" y="297"/>
                    <a:pt x="1206" y="230"/>
                    <a:pt x="1091" y="192"/>
                  </a:cubicBezTo>
                  <a:cubicBezTo>
                    <a:pt x="986" y="153"/>
                    <a:pt x="890" y="144"/>
                    <a:pt x="785" y="144"/>
                  </a:cubicBezTo>
                  <a:lnTo>
                    <a:pt x="785" y="67"/>
                  </a:lnTo>
                  <a:cubicBezTo>
                    <a:pt x="785" y="29"/>
                    <a:pt x="737" y="0"/>
                    <a:pt x="6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6"/>
            <p:cNvSpPr/>
            <p:nvPr/>
          </p:nvSpPr>
          <p:spPr>
            <a:xfrm>
              <a:off x="1313288" y="2813038"/>
              <a:ext cx="163366" cy="183881"/>
            </a:xfrm>
            <a:custGeom>
              <a:rect b="b" l="l" r="r" t="t"/>
              <a:pathLst>
                <a:path extrusionOk="0" h="6109" w="5427">
                  <a:moveTo>
                    <a:pt x="3618" y="0"/>
                  </a:moveTo>
                  <a:lnTo>
                    <a:pt x="259" y="1254"/>
                  </a:lnTo>
                  <a:cubicBezTo>
                    <a:pt x="96" y="1311"/>
                    <a:pt x="0" y="1503"/>
                    <a:pt x="67" y="1675"/>
                  </a:cubicBezTo>
                  <a:lnTo>
                    <a:pt x="1646" y="5895"/>
                  </a:lnTo>
                  <a:cubicBezTo>
                    <a:pt x="1691" y="6022"/>
                    <a:pt x="1817" y="6108"/>
                    <a:pt x="1953" y="6108"/>
                  </a:cubicBezTo>
                  <a:cubicBezTo>
                    <a:pt x="1991" y="6108"/>
                    <a:pt x="2030" y="6101"/>
                    <a:pt x="2067" y="6087"/>
                  </a:cubicBezTo>
                  <a:lnTo>
                    <a:pt x="5427" y="4833"/>
                  </a:lnTo>
                  <a:lnTo>
                    <a:pt x="36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6"/>
            <p:cNvSpPr/>
            <p:nvPr/>
          </p:nvSpPr>
          <p:spPr>
            <a:xfrm>
              <a:off x="1358230" y="2937167"/>
              <a:ext cx="118423" cy="59749"/>
            </a:xfrm>
            <a:custGeom>
              <a:rect b="b" l="l" r="r" t="t"/>
              <a:pathLst>
                <a:path extrusionOk="0" h="1985" w="3934">
                  <a:moveTo>
                    <a:pt x="3675" y="1"/>
                  </a:moveTo>
                  <a:lnTo>
                    <a:pt x="3608" y="30"/>
                  </a:lnTo>
                  <a:lnTo>
                    <a:pt x="0" y="1379"/>
                  </a:lnTo>
                  <a:lnTo>
                    <a:pt x="153" y="1771"/>
                  </a:lnTo>
                  <a:cubicBezTo>
                    <a:pt x="198" y="1898"/>
                    <a:pt x="324" y="1984"/>
                    <a:pt x="460" y="1984"/>
                  </a:cubicBezTo>
                  <a:cubicBezTo>
                    <a:pt x="498" y="1984"/>
                    <a:pt x="537" y="1977"/>
                    <a:pt x="574" y="1963"/>
                  </a:cubicBezTo>
                  <a:lnTo>
                    <a:pt x="3934" y="709"/>
                  </a:lnTo>
                  <a:lnTo>
                    <a:pt x="3675" y="1"/>
                  </a:ln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6"/>
            <p:cNvSpPr/>
            <p:nvPr/>
          </p:nvSpPr>
          <p:spPr>
            <a:xfrm>
              <a:off x="1471714" y="2729934"/>
              <a:ext cx="318093" cy="196342"/>
            </a:xfrm>
            <a:custGeom>
              <a:rect b="b" l="l" r="r" t="t"/>
              <a:pathLst>
                <a:path extrusionOk="0" h="6523" w="10567">
                  <a:moveTo>
                    <a:pt x="9408" y="0"/>
                  </a:moveTo>
                  <a:cubicBezTo>
                    <a:pt x="8987" y="0"/>
                    <a:pt x="8645" y="338"/>
                    <a:pt x="8605" y="378"/>
                  </a:cubicBezTo>
                  <a:lnTo>
                    <a:pt x="5829" y="2658"/>
                  </a:lnTo>
                  <a:lnTo>
                    <a:pt x="5829" y="2658"/>
                  </a:lnTo>
                  <a:cubicBezTo>
                    <a:pt x="5822" y="2578"/>
                    <a:pt x="5743" y="1881"/>
                    <a:pt x="4958" y="1881"/>
                  </a:cubicBezTo>
                  <a:cubicBezTo>
                    <a:pt x="4190" y="1877"/>
                    <a:pt x="3644" y="1871"/>
                    <a:pt x="3240" y="1871"/>
                  </a:cubicBezTo>
                  <a:cubicBezTo>
                    <a:pt x="2431" y="1871"/>
                    <a:pt x="2186" y="1897"/>
                    <a:pt x="1848" y="2024"/>
                  </a:cubicBezTo>
                  <a:lnTo>
                    <a:pt x="1" y="2780"/>
                  </a:lnTo>
                  <a:lnTo>
                    <a:pt x="1398" y="6522"/>
                  </a:lnTo>
                  <a:cubicBezTo>
                    <a:pt x="2489" y="6070"/>
                    <a:pt x="2444" y="6005"/>
                    <a:pt x="3480" y="6005"/>
                  </a:cubicBezTo>
                  <a:cubicBezTo>
                    <a:pt x="3825" y="6005"/>
                    <a:pt x="4291" y="6013"/>
                    <a:pt x="4958" y="6015"/>
                  </a:cubicBezTo>
                  <a:cubicBezTo>
                    <a:pt x="5552" y="5996"/>
                    <a:pt x="6116" y="5728"/>
                    <a:pt x="6518" y="5288"/>
                  </a:cubicBezTo>
                  <a:lnTo>
                    <a:pt x="9935" y="1632"/>
                  </a:lnTo>
                  <a:cubicBezTo>
                    <a:pt x="10050" y="1507"/>
                    <a:pt x="10567" y="828"/>
                    <a:pt x="9983" y="244"/>
                  </a:cubicBezTo>
                  <a:cubicBezTo>
                    <a:pt x="9788" y="64"/>
                    <a:pt x="9591" y="0"/>
                    <a:pt x="94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6"/>
            <p:cNvSpPr/>
            <p:nvPr/>
          </p:nvSpPr>
          <p:spPr>
            <a:xfrm>
              <a:off x="1471714" y="2804369"/>
              <a:ext cx="64570" cy="121905"/>
            </a:xfrm>
            <a:custGeom>
              <a:rect b="b" l="l" r="r" t="t"/>
              <a:pathLst>
                <a:path extrusionOk="0" h="4050" w="2145">
                  <a:moveTo>
                    <a:pt x="747" y="1"/>
                  </a:moveTo>
                  <a:lnTo>
                    <a:pt x="1" y="307"/>
                  </a:lnTo>
                  <a:lnTo>
                    <a:pt x="1398" y="4049"/>
                  </a:lnTo>
                  <a:lnTo>
                    <a:pt x="2145" y="3743"/>
                  </a:lnTo>
                  <a:lnTo>
                    <a:pt x="747" y="1"/>
                  </a:ln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6"/>
            <p:cNvSpPr/>
            <p:nvPr/>
          </p:nvSpPr>
          <p:spPr>
            <a:xfrm>
              <a:off x="1555547" y="2787664"/>
              <a:ext cx="91662" cy="58394"/>
            </a:xfrm>
            <a:custGeom>
              <a:rect b="b" l="l" r="r" t="t"/>
              <a:pathLst>
                <a:path extrusionOk="0" h="1940" w="3045">
                  <a:moveTo>
                    <a:pt x="2489" y="1"/>
                  </a:moveTo>
                  <a:lnTo>
                    <a:pt x="2489" y="1"/>
                  </a:lnTo>
                  <a:cubicBezTo>
                    <a:pt x="2556" y="336"/>
                    <a:pt x="2633" y="929"/>
                    <a:pt x="2422" y="1235"/>
                  </a:cubicBezTo>
                  <a:cubicBezTo>
                    <a:pt x="2290" y="1419"/>
                    <a:pt x="2118" y="1458"/>
                    <a:pt x="1670" y="1458"/>
                  </a:cubicBezTo>
                  <a:cubicBezTo>
                    <a:pt x="1370" y="1458"/>
                    <a:pt x="945" y="1440"/>
                    <a:pt x="326" y="1436"/>
                  </a:cubicBezTo>
                  <a:cubicBezTo>
                    <a:pt x="1" y="1436"/>
                    <a:pt x="1" y="1924"/>
                    <a:pt x="326" y="1924"/>
                  </a:cubicBezTo>
                  <a:cubicBezTo>
                    <a:pt x="837" y="1924"/>
                    <a:pt x="1239" y="1939"/>
                    <a:pt x="1562" y="1939"/>
                  </a:cubicBezTo>
                  <a:cubicBezTo>
                    <a:pt x="2219" y="1939"/>
                    <a:pt x="2551" y="1879"/>
                    <a:pt x="2815" y="1513"/>
                  </a:cubicBezTo>
                  <a:cubicBezTo>
                    <a:pt x="2958" y="1274"/>
                    <a:pt x="3044" y="1006"/>
                    <a:pt x="3044" y="738"/>
                  </a:cubicBezTo>
                  <a:cubicBezTo>
                    <a:pt x="3035" y="642"/>
                    <a:pt x="2958" y="154"/>
                    <a:pt x="2489" y="1"/>
                  </a:cubicBez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6"/>
            <p:cNvSpPr/>
            <p:nvPr/>
          </p:nvSpPr>
          <p:spPr>
            <a:xfrm>
              <a:off x="1420721" y="2798921"/>
              <a:ext cx="99158" cy="160192"/>
            </a:xfrm>
            <a:custGeom>
              <a:rect b="b" l="l" r="r" t="t"/>
              <a:pathLst>
                <a:path extrusionOk="0" h="5322" w="3294">
                  <a:moveTo>
                    <a:pt x="1358" y="0"/>
                  </a:moveTo>
                  <a:cubicBezTo>
                    <a:pt x="1324" y="0"/>
                    <a:pt x="1289" y="6"/>
                    <a:pt x="1255" y="19"/>
                  </a:cubicBezTo>
                  <a:lnTo>
                    <a:pt x="1" y="488"/>
                  </a:lnTo>
                  <a:lnTo>
                    <a:pt x="1800" y="5321"/>
                  </a:lnTo>
                  <a:lnTo>
                    <a:pt x="3063" y="4852"/>
                  </a:lnTo>
                  <a:cubicBezTo>
                    <a:pt x="3217" y="4795"/>
                    <a:pt x="3293" y="4623"/>
                    <a:pt x="3236" y="4479"/>
                  </a:cubicBezTo>
                  <a:lnTo>
                    <a:pt x="1628" y="192"/>
                  </a:lnTo>
                  <a:cubicBezTo>
                    <a:pt x="1583" y="73"/>
                    <a:pt x="1476"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6"/>
            <p:cNvSpPr/>
            <p:nvPr/>
          </p:nvSpPr>
          <p:spPr>
            <a:xfrm>
              <a:off x="1467108" y="2919318"/>
              <a:ext cx="52770" cy="39792"/>
            </a:xfrm>
            <a:custGeom>
              <a:rect b="b" l="l" r="r" t="t"/>
              <a:pathLst>
                <a:path extrusionOk="0" h="1322" w="1753">
                  <a:moveTo>
                    <a:pt x="1513" y="0"/>
                  </a:moveTo>
                  <a:cubicBezTo>
                    <a:pt x="1484" y="48"/>
                    <a:pt x="1436" y="77"/>
                    <a:pt x="1379" y="96"/>
                  </a:cubicBezTo>
                  <a:lnTo>
                    <a:pt x="1" y="613"/>
                  </a:lnTo>
                  <a:lnTo>
                    <a:pt x="259" y="1321"/>
                  </a:lnTo>
                  <a:lnTo>
                    <a:pt x="1522" y="852"/>
                  </a:lnTo>
                  <a:cubicBezTo>
                    <a:pt x="1676" y="795"/>
                    <a:pt x="1752" y="623"/>
                    <a:pt x="1695" y="479"/>
                  </a:cubicBezTo>
                  <a:lnTo>
                    <a:pt x="1513" y="0"/>
                  </a:lnTo>
                  <a:close/>
                </a:path>
              </a:pathLst>
            </a:custGeom>
            <a:solidFill>
              <a:srgbClr val="E2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8" name="Google Shape;1108;p36"/>
          <p:cNvSpPr txBox="1"/>
          <p:nvPr/>
        </p:nvSpPr>
        <p:spPr>
          <a:xfrm>
            <a:off x="1876625" y="1290650"/>
            <a:ext cx="6125100" cy="4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lbert Sans"/>
                <a:ea typeface="Albert Sans"/>
                <a:cs typeface="Albert Sans"/>
                <a:sym typeface="Albert Sans"/>
              </a:rPr>
              <a:t>Infrared waves and band pass filters can also be used in a multitude of other clinical applications as well.</a:t>
            </a:r>
            <a:endParaRPr sz="1200">
              <a:solidFill>
                <a:schemeClr val="dk1"/>
              </a:solidFill>
              <a:latin typeface="Albert Sans"/>
              <a:ea typeface="Albert Sans"/>
              <a:cs typeface="Albert Sans"/>
              <a:sym typeface="Alber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References</a:t>
            </a:r>
            <a:endParaRPr/>
          </a:p>
        </p:txBody>
      </p:sp>
      <p:sp>
        <p:nvSpPr>
          <p:cNvPr id="1114" name="Google Shape;1114;p37"/>
          <p:cNvSpPr txBox="1"/>
          <p:nvPr>
            <p:ph idx="1" type="body"/>
          </p:nvPr>
        </p:nvSpPr>
        <p:spPr>
          <a:xfrm>
            <a:off x="720000" y="1139550"/>
            <a:ext cx="7704000" cy="3597000"/>
          </a:xfrm>
          <a:prstGeom prst="rect">
            <a:avLst/>
          </a:prstGeom>
        </p:spPr>
        <p:txBody>
          <a:bodyPr anchorCtr="0" anchor="t" bIns="91425" lIns="91425" spcFirstLastPara="1" rIns="91425" wrap="square" tIns="91425">
            <a:noAutofit/>
          </a:bodyPr>
          <a:lstStyle/>
          <a:p>
            <a:pPr indent="0" lvl="0" marL="241300" rtl="0" algn="l">
              <a:spcBef>
                <a:spcPts val="0"/>
              </a:spcBef>
              <a:spcAft>
                <a:spcPts val="0"/>
              </a:spcAft>
              <a:buNone/>
            </a:pPr>
            <a:r>
              <a:rPr lang="en" sz="1050">
                <a:solidFill>
                  <a:srgbClr val="000000"/>
                </a:solidFill>
                <a:latin typeface="Arial"/>
                <a:ea typeface="Arial"/>
                <a:cs typeface="Arial"/>
                <a:sym typeface="Arial"/>
              </a:rPr>
              <a:t>[1] Chen, W.-L., Wagner, J., Heugel, N., Sugar, J., Lee, Y.-W., Conant, L., Malloy, M., Heffernan, J., Quirk, B., Zinos, A., Beardsley, S. A., Prost, R., &amp; Whelan, H. T. (2020). Functional near-infrared spectroscopy and its clinical application in the field of neuroscience: Advances and future directions. </a:t>
            </a:r>
            <a:r>
              <a:rPr i="1" lang="en" sz="1050">
                <a:solidFill>
                  <a:srgbClr val="000000"/>
                </a:solidFill>
                <a:latin typeface="Arial"/>
                <a:ea typeface="Arial"/>
                <a:cs typeface="Arial"/>
                <a:sym typeface="Arial"/>
              </a:rPr>
              <a:t>Frontiers in Neuroscience</a:t>
            </a:r>
            <a:r>
              <a:rPr lang="en" sz="1050">
                <a:solidFill>
                  <a:srgbClr val="000000"/>
                </a:solidFill>
                <a:latin typeface="Arial"/>
                <a:ea typeface="Arial"/>
                <a:cs typeface="Arial"/>
                <a:sym typeface="Arial"/>
              </a:rPr>
              <a:t>, </a:t>
            </a:r>
            <a:r>
              <a:rPr i="1" lang="en" sz="1050">
                <a:solidFill>
                  <a:srgbClr val="000000"/>
                </a:solidFill>
                <a:latin typeface="Arial"/>
                <a:ea typeface="Arial"/>
                <a:cs typeface="Arial"/>
                <a:sym typeface="Arial"/>
              </a:rPr>
              <a:t>14</a:t>
            </a:r>
            <a:r>
              <a:rPr lang="en" sz="1050">
                <a:solidFill>
                  <a:srgbClr val="000000"/>
                </a:solidFill>
                <a:latin typeface="Arial"/>
                <a:ea typeface="Arial"/>
                <a:cs typeface="Arial"/>
                <a:sym typeface="Arial"/>
              </a:rPr>
              <a:t>. </a:t>
            </a:r>
            <a:r>
              <a:rPr lang="en" sz="1050">
                <a:solidFill>
                  <a:srgbClr val="000000"/>
                </a:solidFill>
                <a:uFill>
                  <a:noFill/>
                </a:uFill>
                <a:latin typeface="Arial"/>
                <a:ea typeface="Arial"/>
                <a:cs typeface="Arial"/>
                <a:sym typeface="Arial"/>
                <a:hlinkClick r:id="rId3">
                  <a:extLst>
                    <a:ext uri="{A12FA001-AC4F-418D-AE19-62706E023703}">
                      <ahyp:hlinkClr val="tx"/>
                    </a:ext>
                  </a:extLst>
                </a:hlinkClick>
              </a:rPr>
              <a:t>https://doi.org/10.3389/fnins.2020.00724</a:t>
            </a:r>
            <a:endParaRPr sz="1050">
              <a:solidFill>
                <a:srgbClr val="000000"/>
              </a:solidFill>
              <a:latin typeface="Arial"/>
              <a:ea typeface="Arial"/>
              <a:cs typeface="Arial"/>
              <a:sym typeface="Arial"/>
            </a:endParaRPr>
          </a:p>
          <a:p>
            <a:pPr indent="0" lvl="0" marL="241300" rtl="0" algn="l">
              <a:spcBef>
                <a:spcPts val="0"/>
              </a:spcBef>
              <a:spcAft>
                <a:spcPts val="0"/>
              </a:spcAft>
              <a:buNone/>
            </a:pPr>
            <a:r>
              <a:rPr lang="en" sz="1050">
                <a:solidFill>
                  <a:srgbClr val="000000"/>
                </a:solidFill>
              </a:rPr>
              <a:t>[2] </a:t>
            </a:r>
            <a:r>
              <a:rPr lang="en" sz="1050">
                <a:solidFill>
                  <a:srgbClr val="000000"/>
                </a:solidFill>
                <a:latin typeface="Arial"/>
                <a:ea typeface="Arial"/>
                <a:cs typeface="Arial"/>
                <a:sym typeface="Arial"/>
              </a:rPr>
              <a:t>Electrical4U. (2021, April 16). </a:t>
            </a:r>
            <a:r>
              <a:rPr i="1" lang="en" sz="1050">
                <a:solidFill>
                  <a:srgbClr val="000000"/>
                </a:solidFill>
                <a:latin typeface="Arial"/>
                <a:ea typeface="Arial"/>
                <a:cs typeface="Arial"/>
                <a:sym typeface="Arial"/>
              </a:rPr>
              <a:t>Band pass filter: What is it? (Circuit, Design &amp; Transfer Function)</a:t>
            </a:r>
            <a:r>
              <a:rPr lang="en" sz="1050">
                <a:solidFill>
                  <a:srgbClr val="000000"/>
                </a:solidFill>
                <a:latin typeface="Arial"/>
                <a:ea typeface="Arial"/>
                <a:cs typeface="Arial"/>
                <a:sym typeface="Arial"/>
              </a:rPr>
              <a:t>. https://www.electrical4u.com/band-pass-filter/#google_vignette </a:t>
            </a:r>
            <a:endParaRPr sz="1050">
              <a:solidFill>
                <a:srgbClr val="000000"/>
              </a:solidFill>
              <a:latin typeface="Arial"/>
              <a:ea typeface="Arial"/>
              <a:cs typeface="Arial"/>
              <a:sym typeface="Arial"/>
            </a:endParaRPr>
          </a:p>
          <a:p>
            <a:pPr indent="0" lvl="0" marL="241300" rtl="0" algn="l">
              <a:spcBef>
                <a:spcPts val="0"/>
              </a:spcBef>
              <a:spcAft>
                <a:spcPts val="0"/>
              </a:spcAft>
              <a:buNone/>
            </a:pPr>
            <a:r>
              <a:rPr lang="en" sz="1050">
                <a:solidFill>
                  <a:srgbClr val="000000"/>
                </a:solidFill>
                <a:latin typeface="Arial"/>
                <a:ea typeface="Arial"/>
                <a:cs typeface="Arial"/>
                <a:sym typeface="Arial"/>
              </a:rPr>
              <a:t>[3] E</a:t>
            </a:r>
            <a:r>
              <a:rPr lang="en" sz="1050">
                <a:solidFill>
                  <a:srgbClr val="000000"/>
                </a:solidFill>
                <a:latin typeface="Arial"/>
                <a:ea typeface="Arial"/>
                <a:cs typeface="Arial"/>
                <a:sym typeface="Arial"/>
              </a:rPr>
              <a:t>tsy. (n.d.). Switch adapted talking bluey plush toy adapted toy speech - etsy. https://www.etsy.com/listing/1576828549/switch-adapted-talking-bluey-plush-toy </a:t>
            </a:r>
            <a:endParaRPr sz="1050">
              <a:solidFill>
                <a:srgbClr val="000000"/>
              </a:solidFill>
              <a:latin typeface="Arial"/>
              <a:ea typeface="Arial"/>
              <a:cs typeface="Arial"/>
              <a:sym typeface="Arial"/>
            </a:endParaRPr>
          </a:p>
          <a:p>
            <a:pPr indent="0" lvl="0" marL="241300" rtl="0" algn="l">
              <a:spcBef>
                <a:spcPts val="0"/>
              </a:spcBef>
              <a:spcAft>
                <a:spcPts val="0"/>
              </a:spcAft>
              <a:buNone/>
            </a:pPr>
            <a:r>
              <a:rPr lang="en" sz="1050">
                <a:solidFill>
                  <a:srgbClr val="000000"/>
                </a:solidFill>
                <a:latin typeface="Arial"/>
                <a:ea typeface="Arial"/>
                <a:cs typeface="Arial"/>
                <a:sym typeface="Arial"/>
              </a:rPr>
              <a:t>[4] </a:t>
            </a:r>
            <a:r>
              <a:rPr i="1" lang="en" sz="1050">
                <a:solidFill>
                  <a:srgbClr val="000000"/>
                </a:solidFill>
                <a:latin typeface="Arial"/>
                <a:ea typeface="Arial"/>
                <a:cs typeface="Arial"/>
                <a:sym typeface="Arial"/>
              </a:rPr>
              <a:t>Fundamentals of IR and RF Remote Control</a:t>
            </a:r>
            <a:r>
              <a:rPr lang="en" sz="1050">
                <a:solidFill>
                  <a:srgbClr val="000000"/>
                </a:solidFill>
                <a:latin typeface="Arial"/>
                <a:ea typeface="Arial"/>
                <a:cs typeface="Arial"/>
                <a:sym typeface="Arial"/>
              </a:rPr>
              <a:t>. IR/RF recording/playback. (n.d.). https://www.laser.com/dhouston/ir-rf_fundamentals.html#:~:text=A%20typical%20Consumer%20IR%20receiver,to%20the%20same%20940nm%20wavelengthv</a:t>
            </a:r>
            <a:endParaRPr sz="1050">
              <a:solidFill>
                <a:srgbClr val="000000"/>
              </a:solidFill>
              <a:latin typeface="Arial"/>
              <a:ea typeface="Arial"/>
              <a:cs typeface="Arial"/>
              <a:sym typeface="Arial"/>
            </a:endParaRPr>
          </a:p>
          <a:p>
            <a:pPr indent="0" lvl="0" marL="241300" rtl="0" algn="l">
              <a:spcBef>
                <a:spcPts val="0"/>
              </a:spcBef>
              <a:spcAft>
                <a:spcPts val="0"/>
              </a:spcAft>
              <a:buNone/>
            </a:pPr>
            <a:r>
              <a:rPr lang="en" sz="1050">
                <a:solidFill>
                  <a:srgbClr val="000000"/>
                </a:solidFill>
                <a:latin typeface="Arial"/>
                <a:ea typeface="Arial"/>
                <a:cs typeface="Arial"/>
                <a:sym typeface="Arial"/>
              </a:rPr>
              <a:t>[5] Khoshakhlagh, A., &amp; Gunapala, S. D. (2017). Infrared imaging: a potential powerful tool for neuroimaging and neurodiagnostics. </a:t>
            </a:r>
            <a:r>
              <a:rPr i="1" lang="en" sz="1050">
                <a:solidFill>
                  <a:srgbClr val="000000"/>
                </a:solidFill>
                <a:latin typeface="Arial"/>
                <a:ea typeface="Arial"/>
                <a:cs typeface="Arial"/>
                <a:sym typeface="Arial"/>
              </a:rPr>
              <a:t>Neurophotonics</a:t>
            </a:r>
            <a:r>
              <a:rPr lang="en" sz="1050">
                <a:solidFill>
                  <a:srgbClr val="000000"/>
                </a:solidFill>
                <a:latin typeface="Arial"/>
                <a:ea typeface="Arial"/>
                <a:cs typeface="Arial"/>
                <a:sym typeface="Arial"/>
              </a:rPr>
              <a:t>, </a:t>
            </a:r>
            <a:r>
              <a:rPr i="1" lang="en" sz="1050">
                <a:solidFill>
                  <a:srgbClr val="000000"/>
                </a:solidFill>
                <a:latin typeface="Arial"/>
                <a:ea typeface="Arial"/>
                <a:cs typeface="Arial"/>
                <a:sym typeface="Arial"/>
              </a:rPr>
              <a:t>4</a:t>
            </a:r>
            <a:r>
              <a:rPr lang="en" sz="1050">
                <a:solidFill>
                  <a:srgbClr val="000000"/>
                </a:solidFill>
                <a:latin typeface="Arial"/>
                <a:ea typeface="Arial"/>
                <a:cs typeface="Arial"/>
                <a:sym typeface="Arial"/>
              </a:rPr>
              <a:t>(1), 011014. https://doi.org/10.1117/1.nph.4.1.011014</a:t>
            </a:r>
            <a:endParaRPr sz="1050">
              <a:solidFill>
                <a:srgbClr val="000000"/>
              </a:solidFill>
              <a:latin typeface="Arial"/>
              <a:ea typeface="Arial"/>
              <a:cs typeface="Arial"/>
              <a:sym typeface="Arial"/>
            </a:endParaRPr>
          </a:p>
          <a:p>
            <a:pPr indent="0" lvl="0" marL="241300" rtl="0" algn="l">
              <a:spcBef>
                <a:spcPts val="0"/>
              </a:spcBef>
              <a:spcAft>
                <a:spcPts val="0"/>
              </a:spcAft>
              <a:buNone/>
            </a:pPr>
            <a:r>
              <a:rPr lang="en" sz="1050">
                <a:solidFill>
                  <a:srgbClr val="000000"/>
                </a:solidFill>
                <a:latin typeface="Arial"/>
                <a:ea typeface="Arial"/>
                <a:cs typeface="Arial"/>
                <a:sym typeface="Arial"/>
              </a:rPr>
              <a:t>[6] </a:t>
            </a:r>
            <a:r>
              <a:rPr i="1" lang="en" sz="1050">
                <a:solidFill>
                  <a:srgbClr val="000000"/>
                </a:solidFill>
                <a:latin typeface="Arial"/>
                <a:ea typeface="Arial"/>
                <a:cs typeface="Arial"/>
                <a:sym typeface="Arial"/>
              </a:rPr>
              <a:t>Quality factor and bandwidth</a:t>
            </a:r>
            <a:r>
              <a:rPr lang="en" sz="1050">
                <a:solidFill>
                  <a:srgbClr val="000000"/>
                </a:solidFill>
                <a:latin typeface="Arial"/>
                <a:ea typeface="Arial"/>
                <a:cs typeface="Arial"/>
                <a:sym typeface="Arial"/>
              </a:rPr>
              <a:t>. Quality Factor and Bandwidth - Filters - Basics Electronics. (2021). https://ecstudiosystems.com/discover/textbooks/basic-electronics/filters/quality-factor-and-bandwidth/ </a:t>
            </a:r>
            <a:endParaRPr sz="1050">
              <a:solidFill>
                <a:srgbClr val="000000"/>
              </a:solidFill>
              <a:latin typeface="Arial"/>
              <a:ea typeface="Arial"/>
              <a:cs typeface="Arial"/>
              <a:sym typeface="Arial"/>
            </a:endParaRPr>
          </a:p>
          <a:p>
            <a:pPr indent="0" lvl="0" marL="241300" rtl="0" algn="l">
              <a:spcBef>
                <a:spcPts val="0"/>
              </a:spcBef>
              <a:spcAft>
                <a:spcPts val="0"/>
              </a:spcAft>
              <a:buNone/>
            </a:pPr>
            <a:r>
              <a:rPr lang="en" sz="1050">
                <a:solidFill>
                  <a:srgbClr val="000000"/>
                </a:solidFill>
                <a:latin typeface="Arial"/>
                <a:ea typeface="Arial"/>
                <a:cs typeface="Arial"/>
                <a:sym typeface="Arial"/>
              </a:rPr>
              <a:t>[7] </a:t>
            </a:r>
            <a:r>
              <a:rPr i="1" lang="en" sz="1050">
                <a:solidFill>
                  <a:srgbClr val="000000"/>
                </a:solidFill>
                <a:latin typeface="Arial"/>
                <a:ea typeface="Arial"/>
                <a:cs typeface="Arial"/>
                <a:sym typeface="Arial"/>
              </a:rPr>
              <a:t>Transfer functions</a:t>
            </a:r>
            <a:r>
              <a:rPr lang="en" sz="1050">
                <a:solidFill>
                  <a:srgbClr val="000000"/>
                </a:solidFill>
                <a:latin typeface="Arial"/>
                <a:ea typeface="Arial"/>
                <a:cs typeface="Arial"/>
                <a:sym typeface="Arial"/>
              </a:rPr>
              <a:t>. Transfer Functions - Filters - Basics Electronics. (2021). https://ecstudiosystems.com/discover/textbooks/basic-electronics/filters/transfer-functions/ </a:t>
            </a:r>
            <a:endParaRPr sz="1050">
              <a:solidFill>
                <a:srgbClr val="000000"/>
              </a:solidFill>
              <a:latin typeface="Arial"/>
              <a:ea typeface="Arial"/>
              <a:cs typeface="Arial"/>
              <a:sym typeface="Arial"/>
            </a:endParaRPr>
          </a:p>
          <a:p>
            <a:pPr indent="0" lvl="0" marL="241300" rtl="0" algn="l">
              <a:spcBef>
                <a:spcPts val="0"/>
              </a:spcBef>
              <a:spcAft>
                <a:spcPts val="0"/>
              </a:spcAft>
              <a:buNone/>
            </a:pPr>
            <a:r>
              <a:rPr lang="en" sz="1050">
                <a:solidFill>
                  <a:srgbClr val="000000"/>
                </a:solidFill>
                <a:latin typeface="Arial"/>
                <a:ea typeface="Arial"/>
                <a:cs typeface="Arial"/>
                <a:sym typeface="Arial"/>
              </a:rPr>
              <a:t>[8] </a:t>
            </a:r>
            <a:r>
              <a:rPr i="1" lang="en" sz="1050">
                <a:solidFill>
                  <a:srgbClr val="000000"/>
                </a:solidFill>
                <a:latin typeface="Arial"/>
                <a:ea typeface="Arial"/>
                <a:cs typeface="Arial"/>
                <a:sym typeface="Arial"/>
              </a:rPr>
              <a:t>What is a band pass filter?</a:t>
            </a:r>
            <a:r>
              <a:rPr lang="en" sz="1050">
                <a:solidFill>
                  <a:srgbClr val="000000"/>
                </a:solidFill>
                <a:latin typeface="Arial"/>
                <a:ea typeface="Arial"/>
                <a:cs typeface="Arial"/>
                <a:sym typeface="Arial"/>
              </a:rPr>
              <a:t> (2023, June 2). Collimator. https://www.collimator.ai/reference-guides/what-is-a-band-pass-filter</a:t>
            </a:r>
            <a:endParaRPr sz="1050">
              <a:solidFill>
                <a:srgbClr val="000000"/>
              </a:solidFill>
              <a:latin typeface="Arial"/>
              <a:ea typeface="Arial"/>
              <a:cs typeface="Arial"/>
              <a:sym typeface="Arial"/>
            </a:endParaRPr>
          </a:p>
          <a:p>
            <a:pPr indent="0" lvl="0" marL="241300" rtl="0" algn="l">
              <a:spcBef>
                <a:spcPts val="0"/>
              </a:spcBef>
              <a:spcAft>
                <a:spcPts val="0"/>
              </a:spcAft>
              <a:buNone/>
            </a:pPr>
            <a:r>
              <a:rPr lang="en" sz="1050">
                <a:solidFill>
                  <a:srgbClr val="000000"/>
                </a:solidFill>
                <a:latin typeface="Arial"/>
                <a:ea typeface="Arial"/>
                <a:cs typeface="Arial"/>
                <a:sym typeface="Arial"/>
              </a:rPr>
              <a:t>[9] </a:t>
            </a:r>
            <a:r>
              <a:rPr lang="en" sz="1050">
                <a:solidFill>
                  <a:srgbClr val="000000"/>
                </a:solidFill>
                <a:latin typeface="Arial"/>
                <a:ea typeface="Arial"/>
                <a:cs typeface="Arial"/>
                <a:sym typeface="Arial"/>
              </a:rPr>
              <a:t>Zhou, S., Xia, X., Gao, Y., Rong, L., Lourenco, M., &amp; Homewood, K. (2021, August 4). </a:t>
            </a:r>
            <a:r>
              <a:rPr i="1" lang="en" sz="1050">
                <a:solidFill>
                  <a:srgbClr val="000000"/>
                </a:solidFill>
                <a:latin typeface="Arial"/>
                <a:ea typeface="Arial"/>
                <a:cs typeface="Arial"/>
                <a:sym typeface="Arial"/>
              </a:rPr>
              <a:t>A simple integratable silicon photodetector ... - wiley online library</a:t>
            </a:r>
            <a:r>
              <a:rPr lang="en" sz="1050">
                <a:solidFill>
                  <a:srgbClr val="000000"/>
                </a:solidFill>
                <a:latin typeface="Arial"/>
                <a:ea typeface="Arial"/>
                <a:cs typeface="Arial"/>
                <a:sym typeface="Arial"/>
              </a:rPr>
              <a:t>. Advanced Photonics Research. https://onlinelibrary.wiley.com/doi/10.1002/adpr.202100091 </a:t>
            </a:r>
            <a:endParaRPr sz="1050">
              <a:solidFill>
                <a:srgbClr val="000000"/>
              </a:solidFill>
              <a:latin typeface="Arial"/>
              <a:ea typeface="Arial"/>
              <a:cs typeface="Arial"/>
              <a:sym typeface="Arial"/>
            </a:endParaRPr>
          </a:p>
          <a:p>
            <a:pPr indent="0" lvl="0" marL="241300" rtl="0" algn="l">
              <a:spcBef>
                <a:spcPts val="0"/>
              </a:spcBef>
              <a:spcAft>
                <a:spcPts val="0"/>
              </a:spcAft>
              <a:buNone/>
            </a:pPr>
            <a:r>
              <a:t/>
            </a:r>
            <a:endParaRPr sz="1050">
              <a:solidFill>
                <a:srgbClr val="000000"/>
              </a:solidFill>
              <a:latin typeface="Arial"/>
              <a:ea typeface="Arial"/>
              <a:cs typeface="Arial"/>
              <a:sym typeface="Arial"/>
            </a:endParaRPr>
          </a:p>
          <a:p>
            <a:pPr indent="0" lvl="0" marL="241300" rtl="0" algn="l">
              <a:spcBef>
                <a:spcPts val="0"/>
              </a:spcBef>
              <a:spcAft>
                <a:spcPts val="0"/>
              </a:spcAft>
              <a:buNone/>
            </a:pPr>
            <a:r>
              <a:t/>
            </a:r>
            <a:endParaRPr sz="1050">
              <a:solidFill>
                <a:srgbClr val="000000"/>
              </a:solidFill>
              <a:latin typeface="Arial"/>
              <a:ea typeface="Arial"/>
              <a:cs typeface="Arial"/>
              <a:sym typeface="Arial"/>
            </a:endParaRPr>
          </a:p>
          <a:p>
            <a:pPr indent="0" lvl="0" marL="241300" rtl="0" algn="l">
              <a:spcBef>
                <a:spcPts val="0"/>
              </a:spcBef>
              <a:spcAft>
                <a:spcPts val="0"/>
              </a:spcAft>
              <a:buNone/>
            </a:pPr>
            <a:r>
              <a:t/>
            </a:r>
            <a:endParaRPr sz="1050">
              <a:solidFill>
                <a:srgbClr val="000000"/>
              </a:solidFill>
              <a:latin typeface="Arial"/>
              <a:ea typeface="Arial"/>
              <a:cs typeface="Arial"/>
              <a:sym typeface="Arial"/>
            </a:endParaRPr>
          </a:p>
          <a:p>
            <a:pPr indent="0" lvl="0" marL="241300" rtl="0" algn="l">
              <a:spcBef>
                <a:spcPts val="0"/>
              </a:spcBef>
              <a:spcAft>
                <a:spcPts val="0"/>
              </a:spcAft>
              <a:buNone/>
            </a:pPr>
            <a:r>
              <a:t/>
            </a:r>
            <a:endParaRPr sz="1050"/>
          </a:p>
        </p:txBody>
      </p:sp>
      <p:grpSp>
        <p:nvGrpSpPr>
          <p:cNvPr id="1115" name="Google Shape;1115;p37"/>
          <p:cNvGrpSpPr/>
          <p:nvPr/>
        </p:nvGrpSpPr>
        <p:grpSpPr>
          <a:xfrm>
            <a:off x="8362857" y="3240231"/>
            <a:ext cx="1358434" cy="1572466"/>
            <a:chOff x="5280874" y="1065950"/>
            <a:chExt cx="2662552" cy="3082057"/>
          </a:xfrm>
        </p:grpSpPr>
        <p:sp>
          <p:nvSpPr>
            <p:cNvPr id="1116" name="Google Shape;1116;p37"/>
            <p:cNvSpPr/>
            <p:nvPr/>
          </p:nvSpPr>
          <p:spPr>
            <a:xfrm>
              <a:off x="5791067" y="1065950"/>
              <a:ext cx="515856" cy="515741"/>
            </a:xfrm>
            <a:custGeom>
              <a:rect b="b" l="l" r="r" t="t"/>
              <a:pathLst>
                <a:path extrusionOk="0" h="4465" w="4466">
                  <a:moveTo>
                    <a:pt x="2239" y="4465"/>
                  </a:moveTo>
                  <a:cubicBezTo>
                    <a:pt x="3465" y="4465"/>
                    <a:pt x="4465" y="3465"/>
                    <a:pt x="4465" y="2227"/>
                  </a:cubicBezTo>
                  <a:cubicBezTo>
                    <a:pt x="4465" y="1000"/>
                    <a:pt x="3465" y="0"/>
                    <a:pt x="2239" y="0"/>
                  </a:cubicBezTo>
                  <a:cubicBezTo>
                    <a:pt x="1001" y="0"/>
                    <a:pt x="1" y="1000"/>
                    <a:pt x="1" y="2227"/>
                  </a:cubicBezTo>
                  <a:cubicBezTo>
                    <a:pt x="1" y="3465"/>
                    <a:pt x="1001" y="4465"/>
                    <a:pt x="2239" y="446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7"/>
            <p:cNvSpPr/>
            <p:nvPr/>
          </p:nvSpPr>
          <p:spPr>
            <a:xfrm>
              <a:off x="5940994" y="1214490"/>
              <a:ext cx="217385" cy="217385"/>
            </a:xfrm>
            <a:custGeom>
              <a:rect b="b" l="l" r="r" t="t"/>
              <a:pathLst>
                <a:path extrusionOk="0" h="1882" w="1882">
                  <a:moveTo>
                    <a:pt x="941" y="1881"/>
                  </a:moveTo>
                  <a:cubicBezTo>
                    <a:pt x="1453" y="1881"/>
                    <a:pt x="1882" y="1464"/>
                    <a:pt x="1882" y="941"/>
                  </a:cubicBezTo>
                  <a:cubicBezTo>
                    <a:pt x="1882" y="429"/>
                    <a:pt x="1453" y="0"/>
                    <a:pt x="941" y="0"/>
                  </a:cubicBezTo>
                  <a:cubicBezTo>
                    <a:pt x="417" y="0"/>
                    <a:pt x="0" y="429"/>
                    <a:pt x="0" y="941"/>
                  </a:cubicBezTo>
                  <a:cubicBezTo>
                    <a:pt x="0" y="1464"/>
                    <a:pt x="417" y="1881"/>
                    <a:pt x="941" y="18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7"/>
            <p:cNvSpPr/>
            <p:nvPr/>
          </p:nvSpPr>
          <p:spPr>
            <a:xfrm>
              <a:off x="6917372" y="1065950"/>
              <a:ext cx="515856" cy="515741"/>
            </a:xfrm>
            <a:custGeom>
              <a:rect b="b" l="l" r="r" t="t"/>
              <a:pathLst>
                <a:path extrusionOk="0" h="4465" w="4466">
                  <a:moveTo>
                    <a:pt x="2227" y="4465"/>
                  </a:moveTo>
                  <a:cubicBezTo>
                    <a:pt x="3466" y="4465"/>
                    <a:pt x="4466" y="3465"/>
                    <a:pt x="4466" y="2227"/>
                  </a:cubicBezTo>
                  <a:cubicBezTo>
                    <a:pt x="4466" y="1000"/>
                    <a:pt x="3466" y="0"/>
                    <a:pt x="2227" y="0"/>
                  </a:cubicBezTo>
                  <a:cubicBezTo>
                    <a:pt x="1001" y="0"/>
                    <a:pt x="1" y="1000"/>
                    <a:pt x="1" y="2227"/>
                  </a:cubicBezTo>
                  <a:cubicBezTo>
                    <a:pt x="1" y="3465"/>
                    <a:pt x="1001" y="4465"/>
                    <a:pt x="2227" y="446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7"/>
            <p:cNvSpPr/>
            <p:nvPr/>
          </p:nvSpPr>
          <p:spPr>
            <a:xfrm>
              <a:off x="5280874" y="2320112"/>
              <a:ext cx="1202087" cy="979273"/>
            </a:xfrm>
            <a:custGeom>
              <a:rect b="b" l="l" r="r" t="t"/>
              <a:pathLst>
                <a:path extrusionOk="0" h="8478" w="10407">
                  <a:moveTo>
                    <a:pt x="8525" y="60"/>
                  </a:moveTo>
                  <a:cubicBezTo>
                    <a:pt x="8537" y="1"/>
                    <a:pt x="0" y="2906"/>
                    <a:pt x="3203" y="7418"/>
                  </a:cubicBezTo>
                  <a:cubicBezTo>
                    <a:pt x="3525" y="7883"/>
                    <a:pt x="4168" y="8192"/>
                    <a:pt x="4882" y="8299"/>
                  </a:cubicBezTo>
                  <a:cubicBezTo>
                    <a:pt x="5954" y="8478"/>
                    <a:pt x="7180" y="8240"/>
                    <a:pt x="7704" y="7513"/>
                  </a:cubicBezTo>
                  <a:cubicBezTo>
                    <a:pt x="8585" y="6311"/>
                    <a:pt x="10406" y="1322"/>
                    <a:pt x="8525" y="6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7"/>
            <p:cNvSpPr/>
            <p:nvPr/>
          </p:nvSpPr>
          <p:spPr>
            <a:xfrm>
              <a:off x="7065913" y="1214490"/>
              <a:ext cx="217385" cy="217385"/>
            </a:xfrm>
            <a:custGeom>
              <a:rect b="b" l="l" r="r" t="t"/>
              <a:pathLst>
                <a:path extrusionOk="0" h="1882" w="1882">
                  <a:moveTo>
                    <a:pt x="941" y="1881"/>
                  </a:moveTo>
                  <a:cubicBezTo>
                    <a:pt x="1465" y="1881"/>
                    <a:pt x="1882" y="1464"/>
                    <a:pt x="1882" y="941"/>
                  </a:cubicBezTo>
                  <a:cubicBezTo>
                    <a:pt x="1882" y="429"/>
                    <a:pt x="1465" y="0"/>
                    <a:pt x="941" y="0"/>
                  </a:cubicBezTo>
                  <a:cubicBezTo>
                    <a:pt x="429" y="0"/>
                    <a:pt x="1" y="429"/>
                    <a:pt x="1" y="941"/>
                  </a:cubicBezTo>
                  <a:cubicBezTo>
                    <a:pt x="1" y="1464"/>
                    <a:pt x="429" y="1881"/>
                    <a:pt x="941" y="18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7"/>
            <p:cNvSpPr/>
            <p:nvPr/>
          </p:nvSpPr>
          <p:spPr>
            <a:xfrm>
              <a:off x="6739954" y="2320112"/>
              <a:ext cx="1203473" cy="979273"/>
            </a:xfrm>
            <a:custGeom>
              <a:rect b="b" l="l" r="r" t="t"/>
              <a:pathLst>
                <a:path extrusionOk="0" h="8478" w="10419">
                  <a:moveTo>
                    <a:pt x="1894" y="60"/>
                  </a:moveTo>
                  <a:cubicBezTo>
                    <a:pt x="1882" y="1"/>
                    <a:pt x="10419" y="2906"/>
                    <a:pt x="7216" y="7418"/>
                  </a:cubicBezTo>
                  <a:cubicBezTo>
                    <a:pt x="6895" y="7883"/>
                    <a:pt x="6252" y="8192"/>
                    <a:pt x="5537" y="8299"/>
                  </a:cubicBezTo>
                  <a:cubicBezTo>
                    <a:pt x="4466" y="8478"/>
                    <a:pt x="3228" y="8240"/>
                    <a:pt x="2704" y="7513"/>
                  </a:cubicBezTo>
                  <a:cubicBezTo>
                    <a:pt x="1834" y="6311"/>
                    <a:pt x="1" y="1322"/>
                    <a:pt x="1894" y="6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7"/>
            <p:cNvSpPr/>
            <p:nvPr/>
          </p:nvSpPr>
          <p:spPr>
            <a:xfrm>
              <a:off x="5888670" y="1217147"/>
              <a:ext cx="1446962" cy="1098938"/>
            </a:xfrm>
            <a:custGeom>
              <a:rect b="b" l="l" r="r" t="t"/>
              <a:pathLst>
                <a:path extrusionOk="0" h="9514" w="12527">
                  <a:moveTo>
                    <a:pt x="3813" y="1"/>
                  </a:moveTo>
                  <a:cubicBezTo>
                    <a:pt x="1704" y="1"/>
                    <a:pt x="1" y="1723"/>
                    <a:pt x="1" y="3823"/>
                  </a:cubicBezTo>
                  <a:lnTo>
                    <a:pt x="1" y="5680"/>
                  </a:lnTo>
                  <a:cubicBezTo>
                    <a:pt x="1" y="7788"/>
                    <a:pt x="1715" y="9514"/>
                    <a:pt x="3835" y="9514"/>
                  </a:cubicBezTo>
                  <a:lnTo>
                    <a:pt x="8693" y="9514"/>
                  </a:lnTo>
                  <a:cubicBezTo>
                    <a:pt x="10812" y="9514"/>
                    <a:pt x="12526" y="7788"/>
                    <a:pt x="12526" y="5680"/>
                  </a:cubicBezTo>
                  <a:lnTo>
                    <a:pt x="12526" y="3823"/>
                  </a:lnTo>
                  <a:cubicBezTo>
                    <a:pt x="12526" y="1715"/>
                    <a:pt x="10812" y="1"/>
                    <a:pt x="8693" y="1"/>
                  </a:cubicBezTo>
                  <a:lnTo>
                    <a:pt x="3835" y="1"/>
                  </a:lnTo>
                  <a:cubicBezTo>
                    <a:pt x="3827" y="1"/>
                    <a:pt x="3820" y="1"/>
                    <a:pt x="38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7"/>
            <p:cNvSpPr/>
            <p:nvPr/>
          </p:nvSpPr>
          <p:spPr>
            <a:xfrm>
              <a:off x="5634324" y="2368277"/>
              <a:ext cx="1957044" cy="1595390"/>
            </a:xfrm>
            <a:custGeom>
              <a:rect b="b" l="l" r="r" t="t"/>
              <a:pathLst>
                <a:path extrusionOk="0" h="13812" w="16943">
                  <a:moveTo>
                    <a:pt x="5227" y="0"/>
                  </a:moveTo>
                  <a:cubicBezTo>
                    <a:pt x="5227" y="0"/>
                    <a:pt x="1929" y="4048"/>
                    <a:pt x="965" y="8168"/>
                  </a:cubicBezTo>
                  <a:cubicBezTo>
                    <a:pt x="0" y="12299"/>
                    <a:pt x="3620" y="13812"/>
                    <a:pt x="5310" y="13812"/>
                  </a:cubicBezTo>
                  <a:lnTo>
                    <a:pt x="11621" y="13812"/>
                  </a:lnTo>
                  <a:cubicBezTo>
                    <a:pt x="13311" y="13812"/>
                    <a:pt x="16943" y="12299"/>
                    <a:pt x="15967" y="8168"/>
                  </a:cubicBezTo>
                  <a:cubicBezTo>
                    <a:pt x="15002" y="4048"/>
                    <a:pt x="11704" y="0"/>
                    <a:pt x="117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7"/>
            <p:cNvSpPr/>
            <p:nvPr/>
          </p:nvSpPr>
          <p:spPr>
            <a:xfrm>
              <a:off x="5998748" y="2427416"/>
              <a:ext cx="1226805" cy="1218604"/>
            </a:xfrm>
            <a:custGeom>
              <a:rect b="b" l="l" r="r" t="t"/>
              <a:pathLst>
                <a:path extrusionOk="0" h="10550" w="10621">
                  <a:moveTo>
                    <a:pt x="3275" y="0"/>
                  </a:moveTo>
                  <a:cubicBezTo>
                    <a:pt x="3275" y="0"/>
                    <a:pt x="1215" y="3084"/>
                    <a:pt x="608" y="6239"/>
                  </a:cubicBezTo>
                  <a:cubicBezTo>
                    <a:pt x="0" y="9394"/>
                    <a:pt x="2275" y="10549"/>
                    <a:pt x="3334" y="10549"/>
                  </a:cubicBezTo>
                  <a:lnTo>
                    <a:pt x="7287" y="10549"/>
                  </a:lnTo>
                  <a:cubicBezTo>
                    <a:pt x="8347" y="10549"/>
                    <a:pt x="10621" y="9394"/>
                    <a:pt x="10014" y="6239"/>
                  </a:cubicBezTo>
                  <a:cubicBezTo>
                    <a:pt x="9406" y="3084"/>
                    <a:pt x="7347" y="0"/>
                    <a:pt x="7347" y="0"/>
                  </a:cubicBezTo>
                  <a:lnTo>
                    <a:pt x="32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7"/>
            <p:cNvSpPr/>
            <p:nvPr/>
          </p:nvSpPr>
          <p:spPr>
            <a:xfrm>
              <a:off x="6635536" y="2483783"/>
              <a:ext cx="345252" cy="528216"/>
            </a:xfrm>
            <a:custGeom>
              <a:rect b="b" l="l" r="r" t="t"/>
              <a:pathLst>
                <a:path extrusionOk="0" h="4573" w="2989">
                  <a:moveTo>
                    <a:pt x="0" y="120"/>
                  </a:moveTo>
                  <a:cubicBezTo>
                    <a:pt x="24" y="203"/>
                    <a:pt x="48" y="286"/>
                    <a:pt x="60" y="393"/>
                  </a:cubicBezTo>
                  <a:cubicBezTo>
                    <a:pt x="214" y="1298"/>
                    <a:pt x="488" y="3822"/>
                    <a:pt x="1560" y="4537"/>
                  </a:cubicBezTo>
                  <a:cubicBezTo>
                    <a:pt x="1560" y="4537"/>
                    <a:pt x="1631" y="4572"/>
                    <a:pt x="1703" y="4525"/>
                  </a:cubicBezTo>
                  <a:cubicBezTo>
                    <a:pt x="1762" y="4465"/>
                    <a:pt x="1893" y="3465"/>
                    <a:pt x="1893" y="3465"/>
                  </a:cubicBezTo>
                  <a:lnTo>
                    <a:pt x="2881" y="3203"/>
                  </a:lnTo>
                  <a:cubicBezTo>
                    <a:pt x="2881" y="3203"/>
                    <a:pt x="2989" y="3179"/>
                    <a:pt x="2965" y="3096"/>
                  </a:cubicBezTo>
                  <a:cubicBezTo>
                    <a:pt x="2941" y="3025"/>
                    <a:pt x="2000" y="2120"/>
                    <a:pt x="1560" y="977"/>
                  </a:cubicBezTo>
                  <a:cubicBezTo>
                    <a:pt x="1417" y="620"/>
                    <a:pt x="1298" y="286"/>
                    <a:pt x="1167" y="0"/>
                  </a:cubicBezTo>
                  <a:lnTo>
                    <a:pt x="0" y="12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7"/>
            <p:cNvSpPr/>
            <p:nvPr/>
          </p:nvSpPr>
          <p:spPr>
            <a:xfrm>
              <a:off x="6675385" y="2454907"/>
              <a:ext cx="496567" cy="184350"/>
            </a:xfrm>
            <a:custGeom>
              <a:rect b="b" l="l" r="r" t="t"/>
              <a:pathLst>
                <a:path extrusionOk="0" h="1596" w="4299">
                  <a:moveTo>
                    <a:pt x="3989" y="1251"/>
                  </a:moveTo>
                  <a:cubicBezTo>
                    <a:pt x="3846" y="1334"/>
                    <a:pt x="3179" y="1596"/>
                    <a:pt x="1596" y="989"/>
                  </a:cubicBezTo>
                  <a:cubicBezTo>
                    <a:pt x="0" y="381"/>
                    <a:pt x="3632" y="36"/>
                    <a:pt x="3846" y="24"/>
                  </a:cubicBezTo>
                  <a:cubicBezTo>
                    <a:pt x="4060" y="0"/>
                    <a:pt x="4298" y="727"/>
                    <a:pt x="3989" y="125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7"/>
            <p:cNvSpPr/>
            <p:nvPr/>
          </p:nvSpPr>
          <p:spPr>
            <a:xfrm>
              <a:off x="6533659" y="2233482"/>
              <a:ext cx="643839" cy="379673"/>
            </a:xfrm>
            <a:custGeom>
              <a:rect b="b" l="l" r="r" t="t"/>
              <a:pathLst>
                <a:path extrusionOk="0" h="3287" w="5574">
                  <a:moveTo>
                    <a:pt x="1227" y="1977"/>
                  </a:moveTo>
                  <a:cubicBezTo>
                    <a:pt x="1227" y="1977"/>
                    <a:pt x="1668" y="1834"/>
                    <a:pt x="2382" y="1120"/>
                  </a:cubicBezTo>
                  <a:cubicBezTo>
                    <a:pt x="3085" y="405"/>
                    <a:pt x="4323" y="1"/>
                    <a:pt x="4787" y="24"/>
                  </a:cubicBezTo>
                  <a:cubicBezTo>
                    <a:pt x="5264" y="48"/>
                    <a:pt x="5442" y="215"/>
                    <a:pt x="5442" y="977"/>
                  </a:cubicBezTo>
                  <a:cubicBezTo>
                    <a:pt x="5442" y="1346"/>
                    <a:pt x="5573" y="3049"/>
                    <a:pt x="5216" y="3168"/>
                  </a:cubicBezTo>
                  <a:cubicBezTo>
                    <a:pt x="5216" y="3168"/>
                    <a:pt x="5264" y="3108"/>
                    <a:pt x="5264" y="3013"/>
                  </a:cubicBezTo>
                  <a:cubicBezTo>
                    <a:pt x="5323" y="2156"/>
                    <a:pt x="3775" y="2715"/>
                    <a:pt x="3466" y="2810"/>
                  </a:cubicBezTo>
                  <a:cubicBezTo>
                    <a:pt x="2692" y="3049"/>
                    <a:pt x="1787" y="3287"/>
                    <a:pt x="1144" y="2870"/>
                  </a:cubicBezTo>
                  <a:cubicBezTo>
                    <a:pt x="1" y="2132"/>
                    <a:pt x="1227" y="1977"/>
                    <a:pt x="1227" y="19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7"/>
            <p:cNvSpPr/>
            <p:nvPr/>
          </p:nvSpPr>
          <p:spPr>
            <a:xfrm>
              <a:off x="6221560" y="2549737"/>
              <a:ext cx="346638" cy="526945"/>
            </a:xfrm>
            <a:custGeom>
              <a:rect b="b" l="l" r="r" t="t"/>
              <a:pathLst>
                <a:path extrusionOk="0" h="4562" w="3001">
                  <a:moveTo>
                    <a:pt x="3001" y="120"/>
                  </a:moveTo>
                  <a:cubicBezTo>
                    <a:pt x="2977" y="203"/>
                    <a:pt x="2953" y="287"/>
                    <a:pt x="2941" y="394"/>
                  </a:cubicBezTo>
                  <a:cubicBezTo>
                    <a:pt x="2774" y="1299"/>
                    <a:pt x="2489" y="3823"/>
                    <a:pt x="1417" y="4537"/>
                  </a:cubicBezTo>
                  <a:cubicBezTo>
                    <a:pt x="1417" y="4537"/>
                    <a:pt x="1346" y="4561"/>
                    <a:pt x="1286" y="4513"/>
                  </a:cubicBezTo>
                  <a:cubicBezTo>
                    <a:pt x="1215" y="4454"/>
                    <a:pt x="1096" y="3454"/>
                    <a:pt x="1096" y="3454"/>
                  </a:cubicBezTo>
                  <a:lnTo>
                    <a:pt x="107" y="3192"/>
                  </a:lnTo>
                  <a:cubicBezTo>
                    <a:pt x="107" y="3192"/>
                    <a:pt x="0" y="3168"/>
                    <a:pt x="24" y="3085"/>
                  </a:cubicBezTo>
                  <a:cubicBezTo>
                    <a:pt x="48" y="3013"/>
                    <a:pt x="988" y="2108"/>
                    <a:pt x="1441" y="965"/>
                  </a:cubicBezTo>
                  <a:cubicBezTo>
                    <a:pt x="1584" y="608"/>
                    <a:pt x="1703" y="287"/>
                    <a:pt x="1834" y="1"/>
                  </a:cubicBezTo>
                  <a:lnTo>
                    <a:pt x="3001" y="12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7"/>
            <p:cNvSpPr/>
            <p:nvPr/>
          </p:nvSpPr>
          <p:spPr>
            <a:xfrm>
              <a:off x="6046914" y="2454907"/>
              <a:ext cx="496567" cy="184350"/>
            </a:xfrm>
            <a:custGeom>
              <a:rect b="b" l="l" r="r" t="t"/>
              <a:pathLst>
                <a:path extrusionOk="0" h="1596" w="4299">
                  <a:moveTo>
                    <a:pt x="310" y="1251"/>
                  </a:moveTo>
                  <a:cubicBezTo>
                    <a:pt x="453" y="1334"/>
                    <a:pt x="1119" y="1596"/>
                    <a:pt x="2703" y="989"/>
                  </a:cubicBezTo>
                  <a:cubicBezTo>
                    <a:pt x="4298" y="381"/>
                    <a:pt x="667" y="36"/>
                    <a:pt x="453" y="24"/>
                  </a:cubicBezTo>
                  <a:cubicBezTo>
                    <a:pt x="238" y="0"/>
                    <a:pt x="0" y="727"/>
                    <a:pt x="310" y="125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7"/>
            <p:cNvSpPr/>
            <p:nvPr/>
          </p:nvSpPr>
          <p:spPr>
            <a:xfrm>
              <a:off x="6041370" y="2233482"/>
              <a:ext cx="643723" cy="379673"/>
            </a:xfrm>
            <a:custGeom>
              <a:rect b="b" l="l" r="r" t="t"/>
              <a:pathLst>
                <a:path extrusionOk="0" h="3287" w="5573">
                  <a:moveTo>
                    <a:pt x="4346" y="1977"/>
                  </a:moveTo>
                  <a:cubicBezTo>
                    <a:pt x="4346" y="1977"/>
                    <a:pt x="3906" y="1834"/>
                    <a:pt x="3191" y="1120"/>
                  </a:cubicBezTo>
                  <a:cubicBezTo>
                    <a:pt x="2489" y="405"/>
                    <a:pt x="1251" y="1"/>
                    <a:pt x="774" y="24"/>
                  </a:cubicBezTo>
                  <a:cubicBezTo>
                    <a:pt x="310" y="48"/>
                    <a:pt x="120" y="215"/>
                    <a:pt x="120" y="977"/>
                  </a:cubicBezTo>
                  <a:cubicBezTo>
                    <a:pt x="120" y="1346"/>
                    <a:pt x="1" y="3049"/>
                    <a:pt x="358" y="3168"/>
                  </a:cubicBezTo>
                  <a:cubicBezTo>
                    <a:pt x="358" y="3168"/>
                    <a:pt x="310" y="3108"/>
                    <a:pt x="310" y="3013"/>
                  </a:cubicBezTo>
                  <a:cubicBezTo>
                    <a:pt x="251" y="2156"/>
                    <a:pt x="1798" y="2715"/>
                    <a:pt x="2108" y="2810"/>
                  </a:cubicBezTo>
                  <a:cubicBezTo>
                    <a:pt x="2882" y="3049"/>
                    <a:pt x="3775" y="3287"/>
                    <a:pt x="4430" y="2870"/>
                  </a:cubicBezTo>
                  <a:cubicBezTo>
                    <a:pt x="5573" y="2132"/>
                    <a:pt x="4346" y="1977"/>
                    <a:pt x="4346" y="197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7"/>
            <p:cNvSpPr/>
            <p:nvPr/>
          </p:nvSpPr>
          <p:spPr>
            <a:xfrm>
              <a:off x="6515871" y="2401312"/>
              <a:ext cx="187122" cy="192551"/>
            </a:xfrm>
            <a:custGeom>
              <a:rect b="b" l="l" r="r" t="t"/>
              <a:pathLst>
                <a:path extrusionOk="0" h="1667" w="1620">
                  <a:moveTo>
                    <a:pt x="560" y="0"/>
                  </a:moveTo>
                  <a:cubicBezTo>
                    <a:pt x="250" y="0"/>
                    <a:pt x="0" y="250"/>
                    <a:pt x="0" y="560"/>
                  </a:cubicBezTo>
                  <a:lnTo>
                    <a:pt x="0" y="1095"/>
                  </a:lnTo>
                  <a:cubicBezTo>
                    <a:pt x="0" y="1405"/>
                    <a:pt x="250" y="1667"/>
                    <a:pt x="560" y="1667"/>
                  </a:cubicBezTo>
                  <a:lnTo>
                    <a:pt x="1060" y="1667"/>
                  </a:lnTo>
                  <a:cubicBezTo>
                    <a:pt x="1369" y="1667"/>
                    <a:pt x="1619" y="1405"/>
                    <a:pt x="1619" y="1095"/>
                  </a:cubicBezTo>
                  <a:lnTo>
                    <a:pt x="1619" y="560"/>
                  </a:lnTo>
                  <a:cubicBezTo>
                    <a:pt x="1619" y="250"/>
                    <a:pt x="1369" y="0"/>
                    <a:pt x="10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7"/>
            <p:cNvSpPr/>
            <p:nvPr/>
          </p:nvSpPr>
          <p:spPr>
            <a:xfrm>
              <a:off x="6290286" y="1639436"/>
              <a:ext cx="75773" cy="127982"/>
            </a:xfrm>
            <a:custGeom>
              <a:rect b="b" l="l" r="r" t="t"/>
              <a:pathLst>
                <a:path extrusionOk="0" h="1108" w="656">
                  <a:moveTo>
                    <a:pt x="322" y="0"/>
                  </a:moveTo>
                  <a:cubicBezTo>
                    <a:pt x="143" y="0"/>
                    <a:pt x="1" y="143"/>
                    <a:pt x="1" y="322"/>
                  </a:cubicBezTo>
                  <a:lnTo>
                    <a:pt x="1" y="786"/>
                  </a:lnTo>
                  <a:cubicBezTo>
                    <a:pt x="1" y="964"/>
                    <a:pt x="143" y="1107"/>
                    <a:pt x="322" y="1107"/>
                  </a:cubicBezTo>
                  <a:cubicBezTo>
                    <a:pt x="501" y="1107"/>
                    <a:pt x="655" y="964"/>
                    <a:pt x="655" y="786"/>
                  </a:cubicBezTo>
                  <a:lnTo>
                    <a:pt x="655" y="322"/>
                  </a:lnTo>
                  <a:cubicBezTo>
                    <a:pt x="655" y="143"/>
                    <a:pt x="501" y="0"/>
                    <a:pt x="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7"/>
            <p:cNvSpPr/>
            <p:nvPr/>
          </p:nvSpPr>
          <p:spPr>
            <a:xfrm>
              <a:off x="6858232" y="1639436"/>
              <a:ext cx="75773" cy="127982"/>
            </a:xfrm>
            <a:custGeom>
              <a:rect b="b" l="l" r="r" t="t"/>
              <a:pathLst>
                <a:path extrusionOk="0" h="1108" w="656">
                  <a:moveTo>
                    <a:pt x="656" y="322"/>
                  </a:moveTo>
                  <a:lnTo>
                    <a:pt x="656" y="786"/>
                  </a:lnTo>
                  <a:cubicBezTo>
                    <a:pt x="656" y="964"/>
                    <a:pt x="501" y="1107"/>
                    <a:pt x="334" y="1107"/>
                  </a:cubicBezTo>
                  <a:lnTo>
                    <a:pt x="334" y="1107"/>
                  </a:lnTo>
                  <a:cubicBezTo>
                    <a:pt x="156" y="1107"/>
                    <a:pt x="1" y="964"/>
                    <a:pt x="1" y="786"/>
                  </a:cubicBezTo>
                  <a:lnTo>
                    <a:pt x="1" y="322"/>
                  </a:lnTo>
                  <a:cubicBezTo>
                    <a:pt x="1" y="143"/>
                    <a:pt x="156" y="0"/>
                    <a:pt x="334" y="0"/>
                  </a:cubicBezTo>
                  <a:lnTo>
                    <a:pt x="334" y="0"/>
                  </a:lnTo>
                  <a:cubicBezTo>
                    <a:pt x="513" y="0"/>
                    <a:pt x="656" y="143"/>
                    <a:pt x="656" y="3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7"/>
            <p:cNvSpPr/>
            <p:nvPr/>
          </p:nvSpPr>
          <p:spPr>
            <a:xfrm>
              <a:off x="6239464" y="1459247"/>
              <a:ext cx="176149" cy="77159"/>
            </a:xfrm>
            <a:custGeom>
              <a:rect b="b" l="l" r="r" t="t"/>
              <a:pathLst>
                <a:path extrusionOk="0" h="668" w="1525">
                  <a:moveTo>
                    <a:pt x="250" y="631"/>
                  </a:moveTo>
                  <a:cubicBezTo>
                    <a:pt x="179" y="667"/>
                    <a:pt x="83" y="643"/>
                    <a:pt x="48" y="560"/>
                  </a:cubicBezTo>
                  <a:cubicBezTo>
                    <a:pt x="0" y="488"/>
                    <a:pt x="36" y="393"/>
                    <a:pt x="107" y="358"/>
                  </a:cubicBezTo>
                  <a:cubicBezTo>
                    <a:pt x="107" y="358"/>
                    <a:pt x="798" y="0"/>
                    <a:pt x="1429" y="358"/>
                  </a:cubicBezTo>
                  <a:cubicBezTo>
                    <a:pt x="1500" y="405"/>
                    <a:pt x="1524" y="500"/>
                    <a:pt x="1488" y="572"/>
                  </a:cubicBezTo>
                  <a:cubicBezTo>
                    <a:pt x="1441" y="643"/>
                    <a:pt x="1345" y="667"/>
                    <a:pt x="1274" y="619"/>
                  </a:cubicBezTo>
                  <a:cubicBezTo>
                    <a:pt x="798" y="346"/>
                    <a:pt x="250" y="631"/>
                    <a:pt x="250" y="6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7"/>
            <p:cNvSpPr/>
            <p:nvPr/>
          </p:nvSpPr>
          <p:spPr>
            <a:xfrm>
              <a:off x="6808796" y="1459247"/>
              <a:ext cx="176149" cy="77159"/>
            </a:xfrm>
            <a:custGeom>
              <a:rect b="b" l="l" r="r" t="t"/>
              <a:pathLst>
                <a:path extrusionOk="0" h="668" w="1525">
                  <a:moveTo>
                    <a:pt x="238" y="631"/>
                  </a:moveTo>
                  <a:cubicBezTo>
                    <a:pt x="167" y="667"/>
                    <a:pt x="72" y="643"/>
                    <a:pt x="36" y="560"/>
                  </a:cubicBezTo>
                  <a:cubicBezTo>
                    <a:pt x="0" y="488"/>
                    <a:pt x="24" y="393"/>
                    <a:pt x="95" y="358"/>
                  </a:cubicBezTo>
                  <a:cubicBezTo>
                    <a:pt x="95" y="358"/>
                    <a:pt x="798" y="0"/>
                    <a:pt x="1417" y="358"/>
                  </a:cubicBezTo>
                  <a:cubicBezTo>
                    <a:pt x="1489" y="405"/>
                    <a:pt x="1524" y="500"/>
                    <a:pt x="1477" y="572"/>
                  </a:cubicBezTo>
                  <a:cubicBezTo>
                    <a:pt x="1441" y="643"/>
                    <a:pt x="1346" y="667"/>
                    <a:pt x="1274" y="619"/>
                  </a:cubicBezTo>
                  <a:cubicBezTo>
                    <a:pt x="786" y="346"/>
                    <a:pt x="238" y="631"/>
                    <a:pt x="238" y="63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7"/>
            <p:cNvSpPr/>
            <p:nvPr/>
          </p:nvSpPr>
          <p:spPr>
            <a:xfrm>
              <a:off x="6823927" y="3024235"/>
              <a:ext cx="1005377" cy="1123772"/>
            </a:xfrm>
            <a:custGeom>
              <a:rect b="b" l="l" r="r" t="t"/>
              <a:pathLst>
                <a:path extrusionOk="0" h="9729" w="8704">
                  <a:moveTo>
                    <a:pt x="6656" y="870"/>
                  </a:moveTo>
                  <a:lnTo>
                    <a:pt x="6656" y="870"/>
                  </a:lnTo>
                  <a:cubicBezTo>
                    <a:pt x="8168" y="1751"/>
                    <a:pt x="8704" y="3715"/>
                    <a:pt x="7823" y="5239"/>
                  </a:cubicBezTo>
                  <a:lnTo>
                    <a:pt x="6418" y="7680"/>
                  </a:lnTo>
                  <a:cubicBezTo>
                    <a:pt x="5537" y="9204"/>
                    <a:pt x="3572" y="9728"/>
                    <a:pt x="2048" y="8847"/>
                  </a:cubicBezTo>
                  <a:lnTo>
                    <a:pt x="2048" y="8847"/>
                  </a:lnTo>
                  <a:cubicBezTo>
                    <a:pt x="524" y="7978"/>
                    <a:pt x="0" y="6001"/>
                    <a:pt x="869" y="4489"/>
                  </a:cubicBezTo>
                  <a:lnTo>
                    <a:pt x="2286" y="2048"/>
                  </a:lnTo>
                  <a:cubicBezTo>
                    <a:pt x="3167" y="524"/>
                    <a:pt x="5132" y="1"/>
                    <a:pt x="6656" y="87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7"/>
            <p:cNvSpPr/>
            <p:nvPr/>
          </p:nvSpPr>
          <p:spPr>
            <a:xfrm>
              <a:off x="5394995" y="3024235"/>
              <a:ext cx="1005493" cy="1123772"/>
            </a:xfrm>
            <a:custGeom>
              <a:rect b="b" l="l" r="r" t="t"/>
              <a:pathLst>
                <a:path extrusionOk="0" h="9729" w="8705">
                  <a:moveTo>
                    <a:pt x="2048" y="870"/>
                  </a:moveTo>
                  <a:lnTo>
                    <a:pt x="2048" y="870"/>
                  </a:lnTo>
                  <a:cubicBezTo>
                    <a:pt x="524" y="1751"/>
                    <a:pt x="1" y="3715"/>
                    <a:pt x="882" y="5239"/>
                  </a:cubicBezTo>
                  <a:lnTo>
                    <a:pt x="2287" y="7680"/>
                  </a:lnTo>
                  <a:cubicBezTo>
                    <a:pt x="3168" y="9204"/>
                    <a:pt x="5132" y="9728"/>
                    <a:pt x="6656" y="8847"/>
                  </a:cubicBezTo>
                  <a:lnTo>
                    <a:pt x="6656" y="8847"/>
                  </a:lnTo>
                  <a:cubicBezTo>
                    <a:pt x="8180" y="7978"/>
                    <a:pt x="8704" y="6001"/>
                    <a:pt x="7835" y="4489"/>
                  </a:cubicBezTo>
                  <a:lnTo>
                    <a:pt x="6418" y="2048"/>
                  </a:lnTo>
                  <a:cubicBezTo>
                    <a:pt x="5537" y="524"/>
                    <a:pt x="3572" y="1"/>
                    <a:pt x="2048" y="87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7"/>
            <p:cNvSpPr/>
            <p:nvPr/>
          </p:nvSpPr>
          <p:spPr>
            <a:xfrm>
              <a:off x="7087975" y="3238729"/>
              <a:ext cx="602487" cy="674102"/>
            </a:xfrm>
            <a:custGeom>
              <a:rect b="b" l="l" r="r" t="t"/>
              <a:pathLst>
                <a:path extrusionOk="0" h="5836" w="5216">
                  <a:moveTo>
                    <a:pt x="3989" y="525"/>
                  </a:moveTo>
                  <a:lnTo>
                    <a:pt x="3989" y="525"/>
                  </a:lnTo>
                  <a:cubicBezTo>
                    <a:pt x="4906" y="1061"/>
                    <a:pt x="5215" y="2239"/>
                    <a:pt x="4691" y="3144"/>
                  </a:cubicBezTo>
                  <a:lnTo>
                    <a:pt x="3846" y="4609"/>
                  </a:lnTo>
                  <a:cubicBezTo>
                    <a:pt x="3322" y="5514"/>
                    <a:pt x="2143" y="5835"/>
                    <a:pt x="1227" y="5311"/>
                  </a:cubicBezTo>
                  <a:lnTo>
                    <a:pt x="1227" y="5311"/>
                  </a:lnTo>
                  <a:cubicBezTo>
                    <a:pt x="322" y="4775"/>
                    <a:pt x="0" y="3609"/>
                    <a:pt x="524" y="2692"/>
                  </a:cubicBezTo>
                  <a:lnTo>
                    <a:pt x="1369" y="1227"/>
                  </a:lnTo>
                  <a:cubicBezTo>
                    <a:pt x="1905" y="322"/>
                    <a:pt x="3072" y="1"/>
                    <a:pt x="3989" y="525"/>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7"/>
            <p:cNvSpPr/>
            <p:nvPr/>
          </p:nvSpPr>
          <p:spPr>
            <a:xfrm>
              <a:off x="5533949" y="3238729"/>
              <a:ext cx="602487" cy="674102"/>
            </a:xfrm>
            <a:custGeom>
              <a:rect b="b" l="l" r="r" t="t"/>
              <a:pathLst>
                <a:path extrusionOk="0" h="5836" w="5216">
                  <a:moveTo>
                    <a:pt x="1226" y="525"/>
                  </a:moveTo>
                  <a:lnTo>
                    <a:pt x="1226" y="525"/>
                  </a:lnTo>
                  <a:cubicBezTo>
                    <a:pt x="310" y="1061"/>
                    <a:pt x="0" y="2239"/>
                    <a:pt x="524" y="3144"/>
                  </a:cubicBezTo>
                  <a:lnTo>
                    <a:pt x="1369" y="4609"/>
                  </a:lnTo>
                  <a:cubicBezTo>
                    <a:pt x="1893" y="5514"/>
                    <a:pt x="3072" y="5835"/>
                    <a:pt x="3989" y="5311"/>
                  </a:cubicBezTo>
                  <a:lnTo>
                    <a:pt x="3989" y="5311"/>
                  </a:lnTo>
                  <a:cubicBezTo>
                    <a:pt x="4894" y="4775"/>
                    <a:pt x="5215" y="3609"/>
                    <a:pt x="4691" y="2692"/>
                  </a:cubicBezTo>
                  <a:lnTo>
                    <a:pt x="3846" y="1227"/>
                  </a:lnTo>
                  <a:cubicBezTo>
                    <a:pt x="3310" y="322"/>
                    <a:pt x="2143" y="1"/>
                    <a:pt x="1226" y="525"/>
                  </a:cubicBezTo>
                  <a:close/>
                </a:path>
              </a:pathLst>
            </a:custGeom>
            <a:solidFill>
              <a:srgbClr val="FFFFFF">
                <a:alpha val="30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7"/>
            <p:cNvSpPr/>
            <p:nvPr/>
          </p:nvSpPr>
          <p:spPr>
            <a:xfrm>
              <a:off x="6174780" y="1834641"/>
              <a:ext cx="874738" cy="617619"/>
            </a:xfrm>
            <a:custGeom>
              <a:rect b="b" l="l" r="r" t="t"/>
              <a:pathLst>
                <a:path extrusionOk="0" h="5347" w="7573">
                  <a:moveTo>
                    <a:pt x="2155" y="1"/>
                  </a:moveTo>
                  <a:cubicBezTo>
                    <a:pt x="965" y="1"/>
                    <a:pt x="0" y="965"/>
                    <a:pt x="0" y="2144"/>
                  </a:cubicBezTo>
                  <a:lnTo>
                    <a:pt x="0" y="3192"/>
                  </a:lnTo>
                  <a:cubicBezTo>
                    <a:pt x="0" y="4382"/>
                    <a:pt x="965" y="5347"/>
                    <a:pt x="2155" y="5347"/>
                  </a:cubicBezTo>
                  <a:lnTo>
                    <a:pt x="5418" y="5347"/>
                  </a:lnTo>
                  <a:cubicBezTo>
                    <a:pt x="6608" y="5347"/>
                    <a:pt x="7573" y="4382"/>
                    <a:pt x="7573" y="3192"/>
                  </a:cubicBezTo>
                  <a:lnTo>
                    <a:pt x="7573" y="2156"/>
                  </a:lnTo>
                  <a:cubicBezTo>
                    <a:pt x="7573" y="965"/>
                    <a:pt x="6608" y="1"/>
                    <a:pt x="541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7"/>
            <p:cNvSpPr/>
            <p:nvPr/>
          </p:nvSpPr>
          <p:spPr>
            <a:xfrm>
              <a:off x="6594184" y="2027189"/>
              <a:ext cx="287614" cy="315104"/>
            </a:xfrm>
            <a:custGeom>
              <a:rect b="b" l="l" r="r" t="t"/>
              <a:pathLst>
                <a:path extrusionOk="0" h="2728" w="2490">
                  <a:moveTo>
                    <a:pt x="1" y="155"/>
                  </a:moveTo>
                  <a:cubicBezTo>
                    <a:pt x="1" y="72"/>
                    <a:pt x="72" y="1"/>
                    <a:pt x="156" y="1"/>
                  </a:cubicBezTo>
                  <a:cubicBezTo>
                    <a:pt x="239" y="1"/>
                    <a:pt x="310" y="72"/>
                    <a:pt x="310" y="155"/>
                  </a:cubicBezTo>
                  <a:lnTo>
                    <a:pt x="310" y="1656"/>
                  </a:lnTo>
                  <a:cubicBezTo>
                    <a:pt x="310" y="1882"/>
                    <a:pt x="382" y="2084"/>
                    <a:pt x="525" y="2215"/>
                  </a:cubicBezTo>
                  <a:cubicBezTo>
                    <a:pt x="668" y="2346"/>
                    <a:pt x="882" y="2418"/>
                    <a:pt x="1168" y="2418"/>
                  </a:cubicBezTo>
                  <a:cubicBezTo>
                    <a:pt x="1418" y="2418"/>
                    <a:pt x="1620" y="2322"/>
                    <a:pt x="1775" y="2168"/>
                  </a:cubicBezTo>
                  <a:cubicBezTo>
                    <a:pt x="1989" y="1965"/>
                    <a:pt x="2108" y="1679"/>
                    <a:pt x="2168" y="1417"/>
                  </a:cubicBezTo>
                  <a:cubicBezTo>
                    <a:pt x="2192" y="1334"/>
                    <a:pt x="2275" y="1286"/>
                    <a:pt x="2346" y="1310"/>
                  </a:cubicBezTo>
                  <a:cubicBezTo>
                    <a:pt x="2430" y="1322"/>
                    <a:pt x="2489" y="1406"/>
                    <a:pt x="2465" y="1489"/>
                  </a:cubicBezTo>
                  <a:cubicBezTo>
                    <a:pt x="2394" y="1798"/>
                    <a:pt x="2239" y="2144"/>
                    <a:pt x="1989" y="2394"/>
                  </a:cubicBezTo>
                  <a:cubicBezTo>
                    <a:pt x="1787" y="2596"/>
                    <a:pt x="1513" y="2727"/>
                    <a:pt x="1168" y="2727"/>
                  </a:cubicBezTo>
                  <a:cubicBezTo>
                    <a:pt x="810" y="2727"/>
                    <a:pt x="525" y="2620"/>
                    <a:pt x="322" y="2441"/>
                  </a:cubicBezTo>
                  <a:cubicBezTo>
                    <a:pt x="108" y="2251"/>
                    <a:pt x="1" y="1977"/>
                    <a:pt x="1" y="1656"/>
                  </a:cubicBezTo>
                  <a:lnTo>
                    <a:pt x="1" y="155"/>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7"/>
            <p:cNvSpPr/>
            <p:nvPr/>
          </p:nvSpPr>
          <p:spPr>
            <a:xfrm>
              <a:off x="6342611" y="2027189"/>
              <a:ext cx="287498" cy="315104"/>
            </a:xfrm>
            <a:custGeom>
              <a:rect b="b" l="l" r="r" t="t"/>
              <a:pathLst>
                <a:path extrusionOk="0" h="2728" w="2489">
                  <a:moveTo>
                    <a:pt x="2179" y="155"/>
                  </a:moveTo>
                  <a:cubicBezTo>
                    <a:pt x="2179" y="72"/>
                    <a:pt x="2250" y="1"/>
                    <a:pt x="2334" y="1"/>
                  </a:cubicBezTo>
                  <a:cubicBezTo>
                    <a:pt x="2417" y="1"/>
                    <a:pt x="2488" y="72"/>
                    <a:pt x="2488" y="155"/>
                  </a:cubicBezTo>
                  <a:lnTo>
                    <a:pt x="2488" y="1656"/>
                  </a:lnTo>
                  <a:cubicBezTo>
                    <a:pt x="2488" y="1977"/>
                    <a:pt x="2369" y="2251"/>
                    <a:pt x="2155" y="2441"/>
                  </a:cubicBezTo>
                  <a:cubicBezTo>
                    <a:pt x="1965" y="2620"/>
                    <a:pt x="1679" y="2727"/>
                    <a:pt x="1322" y="2727"/>
                  </a:cubicBezTo>
                  <a:cubicBezTo>
                    <a:pt x="976" y="2727"/>
                    <a:pt x="702" y="2584"/>
                    <a:pt x="500" y="2382"/>
                  </a:cubicBezTo>
                  <a:cubicBezTo>
                    <a:pt x="250" y="2144"/>
                    <a:pt x="95" y="1798"/>
                    <a:pt x="24" y="1489"/>
                  </a:cubicBezTo>
                  <a:cubicBezTo>
                    <a:pt x="0" y="1406"/>
                    <a:pt x="60" y="1322"/>
                    <a:pt x="143" y="1298"/>
                  </a:cubicBezTo>
                  <a:cubicBezTo>
                    <a:pt x="214" y="1286"/>
                    <a:pt x="298" y="1334"/>
                    <a:pt x="321" y="1417"/>
                  </a:cubicBezTo>
                  <a:cubicBezTo>
                    <a:pt x="381" y="1679"/>
                    <a:pt x="500" y="1965"/>
                    <a:pt x="714" y="2168"/>
                  </a:cubicBezTo>
                  <a:cubicBezTo>
                    <a:pt x="869" y="2322"/>
                    <a:pt x="1060" y="2418"/>
                    <a:pt x="1322" y="2418"/>
                  </a:cubicBezTo>
                  <a:cubicBezTo>
                    <a:pt x="1607" y="2418"/>
                    <a:pt x="1822" y="2346"/>
                    <a:pt x="1965" y="2215"/>
                  </a:cubicBezTo>
                  <a:cubicBezTo>
                    <a:pt x="2107" y="2084"/>
                    <a:pt x="2179" y="1882"/>
                    <a:pt x="2179" y="1656"/>
                  </a:cubicBezTo>
                  <a:lnTo>
                    <a:pt x="2179" y="143"/>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7"/>
            <p:cNvSpPr/>
            <p:nvPr/>
          </p:nvSpPr>
          <p:spPr>
            <a:xfrm>
              <a:off x="6492423" y="1939174"/>
              <a:ext cx="239447" cy="139071"/>
            </a:xfrm>
            <a:custGeom>
              <a:rect b="b" l="l" r="r" t="t"/>
              <a:pathLst>
                <a:path extrusionOk="0" h="1204" w="2073">
                  <a:moveTo>
                    <a:pt x="608" y="1"/>
                  </a:moveTo>
                  <a:cubicBezTo>
                    <a:pt x="275" y="1"/>
                    <a:pt x="1" y="274"/>
                    <a:pt x="1" y="608"/>
                  </a:cubicBezTo>
                  <a:cubicBezTo>
                    <a:pt x="1" y="941"/>
                    <a:pt x="275" y="1203"/>
                    <a:pt x="608" y="1203"/>
                  </a:cubicBezTo>
                  <a:lnTo>
                    <a:pt x="1465" y="1203"/>
                  </a:lnTo>
                  <a:cubicBezTo>
                    <a:pt x="1799" y="1203"/>
                    <a:pt x="2072" y="941"/>
                    <a:pt x="2072" y="608"/>
                  </a:cubicBezTo>
                  <a:cubicBezTo>
                    <a:pt x="2072" y="274"/>
                    <a:pt x="1799" y="1"/>
                    <a:pt x="1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38"/>
          <p:cNvSpPr txBox="1"/>
          <p:nvPr>
            <p:ph type="title"/>
          </p:nvPr>
        </p:nvSpPr>
        <p:spPr>
          <a:xfrm>
            <a:off x="642375" y="863700"/>
            <a:ext cx="3692400" cy="10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1149" name="Google Shape;1149;p38"/>
          <p:cNvSpPr txBox="1"/>
          <p:nvPr>
            <p:ph idx="1" type="subTitle"/>
          </p:nvPr>
        </p:nvSpPr>
        <p:spPr>
          <a:xfrm>
            <a:off x="713225" y="1922399"/>
            <a:ext cx="3692400" cy="12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a:t>
            </a:r>
            <a:r>
              <a:rPr b="1" lang="en"/>
              <a:t>o you have any questions?</a:t>
            </a:r>
            <a:endParaRPr b="1"/>
          </a:p>
          <a:p>
            <a:pPr indent="0" lvl="0" marL="0" rtl="0" algn="l">
              <a:spcBef>
                <a:spcPts val="1000"/>
              </a:spcBef>
              <a:spcAft>
                <a:spcPts val="0"/>
              </a:spcAft>
              <a:buNone/>
            </a:pPr>
            <a:r>
              <a:t/>
            </a:r>
            <a:endParaRPr/>
          </a:p>
        </p:txBody>
      </p:sp>
      <p:sp>
        <p:nvSpPr>
          <p:cNvPr id="1150" name="Google Shape;1150;p38"/>
          <p:cNvSpPr/>
          <p:nvPr/>
        </p:nvSpPr>
        <p:spPr>
          <a:xfrm flipH="1">
            <a:off x="5702363" y="751950"/>
            <a:ext cx="3639600" cy="36396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1" name="Google Shape;1151;p38"/>
          <p:cNvGrpSpPr/>
          <p:nvPr/>
        </p:nvGrpSpPr>
        <p:grpSpPr>
          <a:xfrm flipH="1" rot="1692315">
            <a:off x="4972977" y="3240463"/>
            <a:ext cx="1883877" cy="1435094"/>
            <a:chOff x="1143258" y="3574277"/>
            <a:chExt cx="1351723" cy="1029711"/>
          </a:xfrm>
        </p:grpSpPr>
        <p:sp>
          <p:nvSpPr>
            <p:cNvPr id="1152" name="Google Shape;1152;p38"/>
            <p:cNvSpPr/>
            <p:nvPr/>
          </p:nvSpPr>
          <p:spPr>
            <a:xfrm>
              <a:off x="1397591" y="4026836"/>
              <a:ext cx="78510" cy="231931"/>
            </a:xfrm>
            <a:custGeom>
              <a:rect b="b" l="l" r="r" t="t"/>
              <a:pathLst>
                <a:path extrusionOk="0" h="6895" w="2334">
                  <a:moveTo>
                    <a:pt x="1167" y="1"/>
                  </a:moveTo>
                  <a:cubicBezTo>
                    <a:pt x="524" y="1"/>
                    <a:pt x="0" y="524"/>
                    <a:pt x="0" y="1167"/>
                  </a:cubicBezTo>
                  <a:lnTo>
                    <a:pt x="0" y="5727"/>
                  </a:lnTo>
                  <a:cubicBezTo>
                    <a:pt x="0" y="6370"/>
                    <a:pt x="524" y="6894"/>
                    <a:pt x="1167" y="6894"/>
                  </a:cubicBezTo>
                  <a:cubicBezTo>
                    <a:pt x="1810" y="6894"/>
                    <a:pt x="2334" y="6370"/>
                    <a:pt x="2334" y="5727"/>
                  </a:cubicBezTo>
                  <a:lnTo>
                    <a:pt x="2334" y="1167"/>
                  </a:lnTo>
                  <a:cubicBezTo>
                    <a:pt x="2334" y="524"/>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8"/>
            <p:cNvSpPr/>
            <p:nvPr/>
          </p:nvSpPr>
          <p:spPr>
            <a:xfrm>
              <a:off x="1706787" y="4026836"/>
              <a:ext cx="78510" cy="231931"/>
            </a:xfrm>
            <a:custGeom>
              <a:rect b="b" l="l" r="r" t="t"/>
              <a:pathLst>
                <a:path extrusionOk="0" h="6895" w="2334">
                  <a:moveTo>
                    <a:pt x="1167" y="1"/>
                  </a:moveTo>
                  <a:cubicBezTo>
                    <a:pt x="524" y="1"/>
                    <a:pt x="0" y="524"/>
                    <a:pt x="0" y="1167"/>
                  </a:cubicBezTo>
                  <a:lnTo>
                    <a:pt x="0" y="5727"/>
                  </a:lnTo>
                  <a:cubicBezTo>
                    <a:pt x="0" y="6370"/>
                    <a:pt x="524" y="6894"/>
                    <a:pt x="1167" y="6894"/>
                  </a:cubicBezTo>
                  <a:cubicBezTo>
                    <a:pt x="1810" y="6894"/>
                    <a:pt x="2334" y="6370"/>
                    <a:pt x="2334" y="5727"/>
                  </a:cubicBezTo>
                  <a:lnTo>
                    <a:pt x="2334" y="1167"/>
                  </a:lnTo>
                  <a:cubicBezTo>
                    <a:pt x="2334" y="524"/>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8"/>
            <p:cNvSpPr/>
            <p:nvPr/>
          </p:nvSpPr>
          <p:spPr>
            <a:xfrm>
              <a:off x="1239797" y="4186244"/>
              <a:ext cx="1220739" cy="225909"/>
            </a:xfrm>
            <a:custGeom>
              <a:rect b="b" l="l" r="r" t="t"/>
              <a:pathLst>
                <a:path extrusionOk="0" h="6716" w="36291">
                  <a:moveTo>
                    <a:pt x="1774" y="0"/>
                  </a:moveTo>
                  <a:cubicBezTo>
                    <a:pt x="798" y="0"/>
                    <a:pt x="0" y="798"/>
                    <a:pt x="0" y="1774"/>
                  </a:cubicBezTo>
                  <a:lnTo>
                    <a:pt x="0" y="4941"/>
                  </a:lnTo>
                  <a:cubicBezTo>
                    <a:pt x="0" y="5918"/>
                    <a:pt x="798" y="6715"/>
                    <a:pt x="1774" y="6715"/>
                  </a:cubicBezTo>
                  <a:lnTo>
                    <a:pt x="34517" y="6715"/>
                  </a:lnTo>
                  <a:cubicBezTo>
                    <a:pt x="35505" y="6715"/>
                    <a:pt x="36291" y="5918"/>
                    <a:pt x="36291" y="4941"/>
                  </a:cubicBezTo>
                  <a:lnTo>
                    <a:pt x="36291" y="1774"/>
                  </a:lnTo>
                  <a:cubicBezTo>
                    <a:pt x="36291" y="798"/>
                    <a:pt x="35505" y="0"/>
                    <a:pt x="345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8"/>
            <p:cNvSpPr/>
            <p:nvPr/>
          </p:nvSpPr>
          <p:spPr>
            <a:xfrm>
              <a:off x="1956680" y="3809369"/>
              <a:ext cx="503856" cy="550713"/>
            </a:xfrm>
            <a:custGeom>
              <a:rect b="b" l="l" r="r" t="t"/>
              <a:pathLst>
                <a:path extrusionOk="0" h="16372" w="14979">
                  <a:moveTo>
                    <a:pt x="1" y="14859"/>
                  </a:moveTo>
                  <a:cubicBezTo>
                    <a:pt x="1" y="15693"/>
                    <a:pt x="679" y="16372"/>
                    <a:pt x="1501" y="16372"/>
                  </a:cubicBezTo>
                  <a:lnTo>
                    <a:pt x="8823" y="16372"/>
                  </a:lnTo>
                  <a:cubicBezTo>
                    <a:pt x="9133" y="16372"/>
                    <a:pt x="9418" y="16276"/>
                    <a:pt x="9656" y="16122"/>
                  </a:cubicBezTo>
                  <a:lnTo>
                    <a:pt x="14979" y="16122"/>
                  </a:lnTo>
                  <a:lnTo>
                    <a:pt x="14979" y="11002"/>
                  </a:lnTo>
                  <a:cubicBezTo>
                    <a:pt x="14979" y="9049"/>
                    <a:pt x="13550" y="7418"/>
                    <a:pt x="11681" y="7097"/>
                  </a:cubicBezTo>
                  <a:lnTo>
                    <a:pt x="11681" y="3977"/>
                  </a:lnTo>
                  <a:cubicBezTo>
                    <a:pt x="11681" y="1786"/>
                    <a:pt x="9895" y="0"/>
                    <a:pt x="7704" y="0"/>
                  </a:cubicBezTo>
                  <a:lnTo>
                    <a:pt x="1501" y="0"/>
                  </a:lnTo>
                  <a:cubicBezTo>
                    <a:pt x="679" y="0"/>
                    <a:pt x="1" y="679"/>
                    <a:pt x="1" y="151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8"/>
            <p:cNvSpPr/>
            <p:nvPr/>
          </p:nvSpPr>
          <p:spPr>
            <a:xfrm>
              <a:off x="1999534" y="3991987"/>
              <a:ext cx="307211" cy="351680"/>
            </a:xfrm>
            <a:custGeom>
              <a:rect b="b" l="l" r="r" t="t"/>
              <a:pathLst>
                <a:path extrusionOk="0" h="10455" w="9133">
                  <a:moveTo>
                    <a:pt x="0" y="1"/>
                  </a:moveTo>
                  <a:lnTo>
                    <a:pt x="667" y="1"/>
                  </a:lnTo>
                  <a:lnTo>
                    <a:pt x="667" y="10454"/>
                  </a:lnTo>
                  <a:lnTo>
                    <a:pt x="0" y="10454"/>
                  </a:lnTo>
                  <a:lnTo>
                    <a:pt x="0" y="1"/>
                  </a:lnTo>
                  <a:close/>
                  <a:moveTo>
                    <a:pt x="8466" y="1"/>
                  </a:moveTo>
                  <a:lnTo>
                    <a:pt x="9133" y="1"/>
                  </a:lnTo>
                  <a:lnTo>
                    <a:pt x="9133" y="10454"/>
                  </a:lnTo>
                  <a:lnTo>
                    <a:pt x="8466" y="1045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8"/>
            <p:cNvSpPr/>
            <p:nvPr/>
          </p:nvSpPr>
          <p:spPr>
            <a:xfrm>
              <a:off x="1999534" y="3852627"/>
              <a:ext cx="307211" cy="195468"/>
            </a:xfrm>
            <a:custGeom>
              <a:rect b="b" l="l" r="r" t="t"/>
              <a:pathLst>
                <a:path extrusionOk="0" h="5811" w="9133">
                  <a:moveTo>
                    <a:pt x="9133" y="4930"/>
                  </a:moveTo>
                  <a:lnTo>
                    <a:pt x="9133" y="2691"/>
                  </a:lnTo>
                  <a:cubicBezTo>
                    <a:pt x="9133" y="1215"/>
                    <a:pt x="7918" y="0"/>
                    <a:pt x="6442" y="0"/>
                  </a:cubicBezTo>
                  <a:lnTo>
                    <a:pt x="227" y="0"/>
                  </a:lnTo>
                  <a:cubicBezTo>
                    <a:pt x="108" y="0"/>
                    <a:pt x="0" y="108"/>
                    <a:pt x="0" y="227"/>
                  </a:cubicBezTo>
                  <a:lnTo>
                    <a:pt x="0" y="4691"/>
                  </a:lnTo>
                  <a:cubicBezTo>
                    <a:pt x="0" y="5608"/>
                    <a:pt x="810" y="5811"/>
                    <a:pt x="810" y="5811"/>
                  </a:cubicBezTo>
                  <a:lnTo>
                    <a:pt x="7882" y="5811"/>
                  </a:lnTo>
                  <a:cubicBezTo>
                    <a:pt x="9061" y="5811"/>
                    <a:pt x="9133" y="5061"/>
                    <a:pt x="9133" y="493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8"/>
            <p:cNvSpPr/>
            <p:nvPr/>
          </p:nvSpPr>
          <p:spPr>
            <a:xfrm>
              <a:off x="1205756" y="4299165"/>
              <a:ext cx="1289224" cy="130211"/>
            </a:xfrm>
            <a:custGeom>
              <a:rect b="b" l="l" r="r" t="t"/>
              <a:pathLst>
                <a:path extrusionOk="0" h="3871" w="38327">
                  <a:moveTo>
                    <a:pt x="1012" y="1"/>
                  </a:moveTo>
                  <a:cubicBezTo>
                    <a:pt x="453" y="1"/>
                    <a:pt x="0" y="453"/>
                    <a:pt x="0" y="1025"/>
                  </a:cubicBezTo>
                  <a:lnTo>
                    <a:pt x="0" y="2846"/>
                  </a:lnTo>
                  <a:cubicBezTo>
                    <a:pt x="0" y="3418"/>
                    <a:pt x="453" y="3870"/>
                    <a:pt x="1012" y="3870"/>
                  </a:cubicBezTo>
                  <a:lnTo>
                    <a:pt x="37303" y="3870"/>
                  </a:lnTo>
                  <a:cubicBezTo>
                    <a:pt x="37874" y="3870"/>
                    <a:pt x="38327" y="3418"/>
                    <a:pt x="38327" y="2846"/>
                  </a:cubicBezTo>
                  <a:lnTo>
                    <a:pt x="38327" y="1025"/>
                  </a:lnTo>
                  <a:cubicBezTo>
                    <a:pt x="38327" y="453"/>
                    <a:pt x="37874" y="1"/>
                    <a:pt x="3730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8"/>
            <p:cNvSpPr/>
            <p:nvPr/>
          </p:nvSpPr>
          <p:spPr>
            <a:xfrm>
              <a:off x="1339129" y="4255134"/>
              <a:ext cx="348855" cy="348855"/>
            </a:xfrm>
            <a:custGeom>
              <a:rect b="b" l="l" r="r" t="t"/>
              <a:pathLst>
                <a:path extrusionOk="0" h="10371" w="10371">
                  <a:moveTo>
                    <a:pt x="5179" y="10370"/>
                  </a:moveTo>
                  <a:cubicBezTo>
                    <a:pt x="8037" y="10370"/>
                    <a:pt x="10370" y="8037"/>
                    <a:pt x="10370" y="5179"/>
                  </a:cubicBezTo>
                  <a:cubicBezTo>
                    <a:pt x="10370" y="2322"/>
                    <a:pt x="8037" y="0"/>
                    <a:pt x="5179" y="0"/>
                  </a:cubicBezTo>
                  <a:cubicBezTo>
                    <a:pt x="2322" y="0"/>
                    <a:pt x="0" y="2322"/>
                    <a:pt x="0" y="5179"/>
                  </a:cubicBezTo>
                  <a:cubicBezTo>
                    <a:pt x="0" y="8037"/>
                    <a:pt x="2322" y="10370"/>
                    <a:pt x="5179" y="103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8"/>
            <p:cNvSpPr/>
            <p:nvPr/>
          </p:nvSpPr>
          <p:spPr>
            <a:xfrm>
              <a:off x="1411214" y="4327219"/>
              <a:ext cx="204684" cy="204684"/>
            </a:xfrm>
            <a:custGeom>
              <a:rect b="b" l="l" r="r" t="t"/>
              <a:pathLst>
                <a:path extrusionOk="0" h="6085" w="6085">
                  <a:moveTo>
                    <a:pt x="3036" y="6084"/>
                  </a:moveTo>
                  <a:cubicBezTo>
                    <a:pt x="4715" y="6084"/>
                    <a:pt x="6084" y="4715"/>
                    <a:pt x="6084" y="3036"/>
                  </a:cubicBezTo>
                  <a:cubicBezTo>
                    <a:pt x="6084" y="1369"/>
                    <a:pt x="4715" y="0"/>
                    <a:pt x="3036" y="0"/>
                  </a:cubicBezTo>
                  <a:cubicBezTo>
                    <a:pt x="1358" y="0"/>
                    <a:pt x="0" y="1369"/>
                    <a:pt x="0" y="3036"/>
                  </a:cubicBezTo>
                  <a:cubicBezTo>
                    <a:pt x="0" y="4715"/>
                    <a:pt x="1358" y="6084"/>
                    <a:pt x="3036" y="608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8"/>
            <p:cNvSpPr/>
            <p:nvPr/>
          </p:nvSpPr>
          <p:spPr>
            <a:xfrm>
              <a:off x="1460056" y="4376464"/>
              <a:ext cx="106564" cy="106160"/>
            </a:xfrm>
            <a:custGeom>
              <a:rect b="b" l="l" r="r" t="t"/>
              <a:pathLst>
                <a:path extrusionOk="0" h="3156" w="3168">
                  <a:moveTo>
                    <a:pt x="1584" y="3156"/>
                  </a:moveTo>
                  <a:cubicBezTo>
                    <a:pt x="2453" y="3156"/>
                    <a:pt x="3168" y="2453"/>
                    <a:pt x="3168" y="1572"/>
                  </a:cubicBezTo>
                  <a:cubicBezTo>
                    <a:pt x="3168" y="703"/>
                    <a:pt x="2453" y="1"/>
                    <a:pt x="1584" y="1"/>
                  </a:cubicBezTo>
                  <a:cubicBezTo>
                    <a:pt x="715" y="1"/>
                    <a:pt x="1" y="703"/>
                    <a:pt x="1" y="1572"/>
                  </a:cubicBezTo>
                  <a:cubicBezTo>
                    <a:pt x="1" y="2453"/>
                    <a:pt x="715" y="3156"/>
                    <a:pt x="1584" y="315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8"/>
            <p:cNvSpPr/>
            <p:nvPr/>
          </p:nvSpPr>
          <p:spPr>
            <a:xfrm>
              <a:off x="1357529" y="4273937"/>
              <a:ext cx="173065" cy="172661"/>
            </a:xfrm>
            <a:custGeom>
              <a:rect b="b" l="l" r="r" t="t"/>
              <a:pathLst>
                <a:path extrusionOk="0" h="5133" w="5145">
                  <a:moveTo>
                    <a:pt x="1025" y="4620"/>
                  </a:moveTo>
                  <a:cubicBezTo>
                    <a:pt x="1025" y="4906"/>
                    <a:pt x="798" y="5132"/>
                    <a:pt x="513" y="5132"/>
                  </a:cubicBezTo>
                  <a:cubicBezTo>
                    <a:pt x="227" y="5132"/>
                    <a:pt x="1" y="4906"/>
                    <a:pt x="1" y="4620"/>
                  </a:cubicBezTo>
                  <a:cubicBezTo>
                    <a:pt x="1" y="3346"/>
                    <a:pt x="525" y="2191"/>
                    <a:pt x="1358" y="1346"/>
                  </a:cubicBezTo>
                  <a:cubicBezTo>
                    <a:pt x="2203" y="513"/>
                    <a:pt x="3358" y="1"/>
                    <a:pt x="4632" y="1"/>
                  </a:cubicBezTo>
                  <a:cubicBezTo>
                    <a:pt x="4918" y="1"/>
                    <a:pt x="5144" y="227"/>
                    <a:pt x="5144" y="501"/>
                  </a:cubicBezTo>
                  <a:cubicBezTo>
                    <a:pt x="5144" y="787"/>
                    <a:pt x="4918" y="1013"/>
                    <a:pt x="4632" y="1013"/>
                  </a:cubicBezTo>
                  <a:cubicBezTo>
                    <a:pt x="3632" y="1013"/>
                    <a:pt x="2739" y="1418"/>
                    <a:pt x="2084" y="2072"/>
                  </a:cubicBezTo>
                  <a:cubicBezTo>
                    <a:pt x="1430" y="2727"/>
                    <a:pt x="1025" y="3632"/>
                    <a:pt x="1025" y="462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8"/>
            <p:cNvSpPr/>
            <p:nvPr/>
          </p:nvSpPr>
          <p:spPr>
            <a:xfrm>
              <a:off x="2012754" y="4255134"/>
              <a:ext cx="348855" cy="348855"/>
            </a:xfrm>
            <a:custGeom>
              <a:rect b="b" l="l" r="r" t="t"/>
              <a:pathLst>
                <a:path extrusionOk="0" h="10371" w="10371">
                  <a:moveTo>
                    <a:pt x="5180" y="10370"/>
                  </a:moveTo>
                  <a:cubicBezTo>
                    <a:pt x="8037" y="10370"/>
                    <a:pt x="10371" y="8037"/>
                    <a:pt x="10371" y="5179"/>
                  </a:cubicBezTo>
                  <a:cubicBezTo>
                    <a:pt x="10371" y="2322"/>
                    <a:pt x="8037" y="0"/>
                    <a:pt x="5180" y="0"/>
                  </a:cubicBezTo>
                  <a:cubicBezTo>
                    <a:pt x="2322" y="0"/>
                    <a:pt x="0" y="2322"/>
                    <a:pt x="0" y="5179"/>
                  </a:cubicBezTo>
                  <a:cubicBezTo>
                    <a:pt x="0" y="8037"/>
                    <a:pt x="2334" y="10370"/>
                    <a:pt x="5180" y="103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8"/>
            <p:cNvSpPr/>
            <p:nvPr/>
          </p:nvSpPr>
          <p:spPr>
            <a:xfrm>
              <a:off x="2084839" y="4327219"/>
              <a:ext cx="204684" cy="204684"/>
            </a:xfrm>
            <a:custGeom>
              <a:rect b="b" l="l" r="r" t="t"/>
              <a:pathLst>
                <a:path extrusionOk="0" h="6085" w="6085">
                  <a:moveTo>
                    <a:pt x="3037" y="6084"/>
                  </a:moveTo>
                  <a:cubicBezTo>
                    <a:pt x="4715" y="6084"/>
                    <a:pt x="6085" y="4715"/>
                    <a:pt x="6085" y="3036"/>
                  </a:cubicBezTo>
                  <a:cubicBezTo>
                    <a:pt x="6085" y="1369"/>
                    <a:pt x="4715" y="0"/>
                    <a:pt x="3037" y="0"/>
                  </a:cubicBezTo>
                  <a:cubicBezTo>
                    <a:pt x="1370" y="0"/>
                    <a:pt x="1" y="1369"/>
                    <a:pt x="1" y="3036"/>
                  </a:cubicBezTo>
                  <a:cubicBezTo>
                    <a:pt x="1" y="4715"/>
                    <a:pt x="1370" y="6084"/>
                    <a:pt x="3037" y="608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8"/>
            <p:cNvSpPr/>
            <p:nvPr/>
          </p:nvSpPr>
          <p:spPr>
            <a:xfrm>
              <a:off x="2134084" y="4376464"/>
              <a:ext cx="106194" cy="106160"/>
            </a:xfrm>
            <a:custGeom>
              <a:rect b="b" l="l" r="r" t="t"/>
              <a:pathLst>
                <a:path extrusionOk="0" h="3156" w="3157">
                  <a:moveTo>
                    <a:pt x="1573" y="3156"/>
                  </a:moveTo>
                  <a:cubicBezTo>
                    <a:pt x="2454" y="3156"/>
                    <a:pt x="3156" y="2453"/>
                    <a:pt x="3156" y="1572"/>
                  </a:cubicBezTo>
                  <a:cubicBezTo>
                    <a:pt x="3156" y="703"/>
                    <a:pt x="2454" y="1"/>
                    <a:pt x="1573" y="1"/>
                  </a:cubicBezTo>
                  <a:cubicBezTo>
                    <a:pt x="703" y="1"/>
                    <a:pt x="1" y="703"/>
                    <a:pt x="1" y="1572"/>
                  </a:cubicBezTo>
                  <a:cubicBezTo>
                    <a:pt x="1" y="2453"/>
                    <a:pt x="703" y="3156"/>
                    <a:pt x="1573" y="315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8"/>
            <p:cNvSpPr/>
            <p:nvPr/>
          </p:nvSpPr>
          <p:spPr>
            <a:xfrm>
              <a:off x="2031187" y="4273937"/>
              <a:ext cx="173031" cy="172661"/>
            </a:xfrm>
            <a:custGeom>
              <a:rect b="b" l="l" r="r" t="t"/>
              <a:pathLst>
                <a:path extrusionOk="0" h="5133" w="5144">
                  <a:moveTo>
                    <a:pt x="1024" y="4620"/>
                  </a:moveTo>
                  <a:cubicBezTo>
                    <a:pt x="1024" y="4906"/>
                    <a:pt x="798" y="5132"/>
                    <a:pt x="512" y="5132"/>
                  </a:cubicBezTo>
                  <a:cubicBezTo>
                    <a:pt x="238" y="5132"/>
                    <a:pt x="0" y="4906"/>
                    <a:pt x="0" y="4620"/>
                  </a:cubicBezTo>
                  <a:cubicBezTo>
                    <a:pt x="0" y="3346"/>
                    <a:pt x="524" y="2191"/>
                    <a:pt x="1357" y="1346"/>
                  </a:cubicBezTo>
                  <a:cubicBezTo>
                    <a:pt x="2203" y="513"/>
                    <a:pt x="3358" y="1"/>
                    <a:pt x="4632" y="1"/>
                  </a:cubicBezTo>
                  <a:cubicBezTo>
                    <a:pt x="4917" y="1"/>
                    <a:pt x="5144" y="227"/>
                    <a:pt x="5144" y="501"/>
                  </a:cubicBezTo>
                  <a:cubicBezTo>
                    <a:pt x="5144" y="787"/>
                    <a:pt x="4917" y="1013"/>
                    <a:pt x="4632" y="1013"/>
                  </a:cubicBezTo>
                  <a:cubicBezTo>
                    <a:pt x="3643" y="1013"/>
                    <a:pt x="2739" y="1418"/>
                    <a:pt x="2084" y="2072"/>
                  </a:cubicBezTo>
                  <a:cubicBezTo>
                    <a:pt x="1429" y="2727"/>
                    <a:pt x="1024" y="3632"/>
                    <a:pt x="1024" y="462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8"/>
            <p:cNvSpPr/>
            <p:nvPr/>
          </p:nvSpPr>
          <p:spPr>
            <a:xfrm>
              <a:off x="1187323" y="3696045"/>
              <a:ext cx="698113" cy="402103"/>
            </a:xfrm>
            <a:custGeom>
              <a:rect b="b" l="l" r="r" t="t"/>
              <a:pathLst>
                <a:path extrusionOk="0" h="11954" w="20754">
                  <a:moveTo>
                    <a:pt x="1" y="1334"/>
                  </a:moveTo>
                  <a:lnTo>
                    <a:pt x="1" y="5346"/>
                  </a:lnTo>
                  <a:cubicBezTo>
                    <a:pt x="1" y="8977"/>
                    <a:pt x="2977" y="11954"/>
                    <a:pt x="6609" y="11954"/>
                  </a:cubicBezTo>
                  <a:lnTo>
                    <a:pt x="18741" y="11954"/>
                  </a:lnTo>
                  <a:cubicBezTo>
                    <a:pt x="19848" y="11954"/>
                    <a:pt x="20753" y="11049"/>
                    <a:pt x="20753" y="9942"/>
                  </a:cubicBezTo>
                  <a:lnTo>
                    <a:pt x="20753" y="786"/>
                  </a:lnTo>
                  <a:cubicBezTo>
                    <a:pt x="20753" y="512"/>
                    <a:pt x="20694" y="238"/>
                    <a:pt x="20587" y="0"/>
                  </a:cubicBezTo>
                  <a:lnTo>
                    <a:pt x="11847" y="1762"/>
                  </a:lnTo>
                  <a:lnTo>
                    <a:pt x="11847" y="1334"/>
                  </a:lnTo>
                  <a:lnTo>
                    <a:pt x="13" y="1334"/>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8"/>
            <p:cNvSpPr/>
            <p:nvPr/>
          </p:nvSpPr>
          <p:spPr>
            <a:xfrm>
              <a:off x="1143258" y="3574277"/>
              <a:ext cx="966439" cy="214305"/>
            </a:xfrm>
            <a:custGeom>
              <a:rect b="b" l="l" r="r" t="t"/>
              <a:pathLst>
                <a:path extrusionOk="0" h="6371" w="28731">
                  <a:moveTo>
                    <a:pt x="1430" y="6370"/>
                  </a:moveTo>
                  <a:cubicBezTo>
                    <a:pt x="632" y="6370"/>
                    <a:pt x="1" y="5739"/>
                    <a:pt x="1" y="4954"/>
                  </a:cubicBezTo>
                  <a:cubicBezTo>
                    <a:pt x="1" y="4168"/>
                    <a:pt x="632" y="3525"/>
                    <a:pt x="1430" y="3525"/>
                  </a:cubicBezTo>
                  <a:lnTo>
                    <a:pt x="18217" y="3525"/>
                  </a:lnTo>
                  <a:cubicBezTo>
                    <a:pt x="18682" y="3525"/>
                    <a:pt x="19491" y="2882"/>
                    <a:pt x="20325" y="2203"/>
                  </a:cubicBezTo>
                  <a:cubicBezTo>
                    <a:pt x="21646" y="1132"/>
                    <a:pt x="23040" y="1"/>
                    <a:pt x="24790" y="1"/>
                  </a:cubicBezTo>
                  <a:lnTo>
                    <a:pt x="27302" y="1"/>
                  </a:lnTo>
                  <a:cubicBezTo>
                    <a:pt x="28088" y="1"/>
                    <a:pt x="28731" y="643"/>
                    <a:pt x="28731" y="1429"/>
                  </a:cubicBezTo>
                  <a:cubicBezTo>
                    <a:pt x="28731" y="2215"/>
                    <a:pt x="28088" y="2858"/>
                    <a:pt x="27302" y="2858"/>
                  </a:cubicBezTo>
                  <a:lnTo>
                    <a:pt x="24790" y="2858"/>
                  </a:lnTo>
                  <a:cubicBezTo>
                    <a:pt x="24028" y="2858"/>
                    <a:pt x="23051" y="3656"/>
                    <a:pt x="22099" y="4418"/>
                  </a:cubicBezTo>
                  <a:cubicBezTo>
                    <a:pt x="20861" y="5418"/>
                    <a:pt x="19682" y="6370"/>
                    <a:pt x="18229" y="6370"/>
                  </a:cubicBezTo>
                  <a:lnTo>
                    <a:pt x="1430" y="637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8"/>
            <p:cNvSpPr/>
            <p:nvPr/>
          </p:nvSpPr>
          <p:spPr>
            <a:xfrm>
              <a:off x="1245415" y="3824204"/>
              <a:ext cx="78510" cy="144204"/>
            </a:xfrm>
            <a:custGeom>
              <a:rect b="b" l="l" r="r" t="t"/>
              <a:pathLst>
                <a:path extrusionOk="0" h="4287" w="2334">
                  <a:moveTo>
                    <a:pt x="1167" y="0"/>
                  </a:moveTo>
                  <a:lnTo>
                    <a:pt x="1167" y="0"/>
                  </a:lnTo>
                  <a:cubicBezTo>
                    <a:pt x="1810" y="0"/>
                    <a:pt x="2334" y="524"/>
                    <a:pt x="2334" y="1167"/>
                  </a:cubicBezTo>
                  <a:lnTo>
                    <a:pt x="2334" y="3119"/>
                  </a:lnTo>
                  <a:cubicBezTo>
                    <a:pt x="2334" y="3762"/>
                    <a:pt x="1810" y="4286"/>
                    <a:pt x="1167" y="4286"/>
                  </a:cubicBezTo>
                  <a:lnTo>
                    <a:pt x="1167" y="4286"/>
                  </a:lnTo>
                  <a:cubicBezTo>
                    <a:pt x="524" y="4286"/>
                    <a:pt x="0" y="3762"/>
                    <a:pt x="0" y="3119"/>
                  </a:cubicBezTo>
                  <a:lnTo>
                    <a:pt x="0" y="1167"/>
                  </a:lnTo>
                  <a:cubicBezTo>
                    <a:pt x="0" y="524"/>
                    <a:pt x="524" y="0"/>
                    <a:pt x="11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8"/>
            <p:cNvSpPr/>
            <p:nvPr/>
          </p:nvSpPr>
          <p:spPr>
            <a:xfrm>
              <a:off x="1413199" y="3824204"/>
              <a:ext cx="78544" cy="221503"/>
            </a:xfrm>
            <a:custGeom>
              <a:rect b="b" l="l" r="r" t="t"/>
              <a:pathLst>
                <a:path extrusionOk="0" h="6585" w="2335">
                  <a:moveTo>
                    <a:pt x="1168" y="0"/>
                  </a:moveTo>
                  <a:cubicBezTo>
                    <a:pt x="525" y="0"/>
                    <a:pt x="1" y="512"/>
                    <a:pt x="1" y="1167"/>
                  </a:cubicBezTo>
                  <a:lnTo>
                    <a:pt x="1" y="5417"/>
                  </a:lnTo>
                  <a:cubicBezTo>
                    <a:pt x="1" y="6060"/>
                    <a:pt x="525" y="6584"/>
                    <a:pt x="1168" y="6584"/>
                  </a:cubicBezTo>
                  <a:cubicBezTo>
                    <a:pt x="1810" y="6584"/>
                    <a:pt x="2334" y="6060"/>
                    <a:pt x="2334" y="5417"/>
                  </a:cubicBezTo>
                  <a:lnTo>
                    <a:pt x="2334" y="1167"/>
                  </a:lnTo>
                  <a:cubicBezTo>
                    <a:pt x="2334" y="512"/>
                    <a:pt x="1810" y="0"/>
                    <a:pt x="1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8"/>
            <p:cNvSpPr/>
            <p:nvPr/>
          </p:nvSpPr>
          <p:spPr>
            <a:xfrm>
              <a:off x="1581016" y="3824204"/>
              <a:ext cx="78544" cy="221503"/>
            </a:xfrm>
            <a:custGeom>
              <a:rect b="b" l="l" r="r" t="t"/>
              <a:pathLst>
                <a:path extrusionOk="0" h="6585" w="2335">
                  <a:moveTo>
                    <a:pt x="1167" y="0"/>
                  </a:moveTo>
                  <a:lnTo>
                    <a:pt x="1167" y="0"/>
                  </a:lnTo>
                  <a:cubicBezTo>
                    <a:pt x="1810" y="0"/>
                    <a:pt x="2334" y="524"/>
                    <a:pt x="2334" y="1167"/>
                  </a:cubicBezTo>
                  <a:lnTo>
                    <a:pt x="2334" y="5417"/>
                  </a:lnTo>
                  <a:cubicBezTo>
                    <a:pt x="2334" y="6060"/>
                    <a:pt x="1810" y="6584"/>
                    <a:pt x="1167" y="6584"/>
                  </a:cubicBezTo>
                  <a:lnTo>
                    <a:pt x="1167" y="6584"/>
                  </a:lnTo>
                  <a:cubicBezTo>
                    <a:pt x="524" y="6584"/>
                    <a:pt x="0" y="6060"/>
                    <a:pt x="0" y="5417"/>
                  </a:cubicBezTo>
                  <a:lnTo>
                    <a:pt x="0" y="1167"/>
                  </a:lnTo>
                  <a:cubicBezTo>
                    <a:pt x="0" y="524"/>
                    <a:pt x="524" y="0"/>
                    <a:pt x="11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8"/>
            <p:cNvSpPr/>
            <p:nvPr/>
          </p:nvSpPr>
          <p:spPr>
            <a:xfrm>
              <a:off x="1748834" y="3824204"/>
              <a:ext cx="78510" cy="221503"/>
            </a:xfrm>
            <a:custGeom>
              <a:rect b="b" l="l" r="r" t="t"/>
              <a:pathLst>
                <a:path extrusionOk="0" h="6585" w="2334">
                  <a:moveTo>
                    <a:pt x="1167" y="0"/>
                  </a:moveTo>
                  <a:cubicBezTo>
                    <a:pt x="524" y="0"/>
                    <a:pt x="0" y="512"/>
                    <a:pt x="0" y="1167"/>
                  </a:cubicBezTo>
                  <a:lnTo>
                    <a:pt x="0" y="5417"/>
                  </a:lnTo>
                  <a:cubicBezTo>
                    <a:pt x="0" y="6060"/>
                    <a:pt x="524" y="6584"/>
                    <a:pt x="1167" y="6584"/>
                  </a:cubicBezTo>
                  <a:cubicBezTo>
                    <a:pt x="1810" y="6584"/>
                    <a:pt x="2334" y="6060"/>
                    <a:pt x="2334" y="5417"/>
                  </a:cubicBezTo>
                  <a:lnTo>
                    <a:pt x="2334" y="1167"/>
                  </a:lnTo>
                  <a:cubicBezTo>
                    <a:pt x="2334" y="512"/>
                    <a:pt x="1810" y="0"/>
                    <a:pt x="11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8"/>
            <p:cNvSpPr/>
            <p:nvPr/>
          </p:nvSpPr>
          <p:spPr>
            <a:xfrm>
              <a:off x="1301051" y="4212279"/>
              <a:ext cx="85742" cy="56477"/>
            </a:xfrm>
            <a:custGeom>
              <a:rect b="b" l="l" r="r" t="t"/>
              <a:pathLst>
                <a:path extrusionOk="0" h="1679" w="2549">
                  <a:moveTo>
                    <a:pt x="846" y="0"/>
                  </a:moveTo>
                  <a:lnTo>
                    <a:pt x="1704" y="0"/>
                  </a:lnTo>
                  <a:cubicBezTo>
                    <a:pt x="2168" y="0"/>
                    <a:pt x="2549" y="381"/>
                    <a:pt x="2549" y="845"/>
                  </a:cubicBezTo>
                  <a:lnTo>
                    <a:pt x="2549" y="845"/>
                  </a:lnTo>
                  <a:cubicBezTo>
                    <a:pt x="2549" y="1310"/>
                    <a:pt x="2168" y="1679"/>
                    <a:pt x="1704" y="1679"/>
                  </a:cubicBezTo>
                  <a:lnTo>
                    <a:pt x="846" y="1679"/>
                  </a:lnTo>
                  <a:cubicBezTo>
                    <a:pt x="382" y="1679"/>
                    <a:pt x="1" y="1310"/>
                    <a:pt x="1" y="845"/>
                  </a:cubicBezTo>
                  <a:lnTo>
                    <a:pt x="1" y="845"/>
                  </a:lnTo>
                  <a:cubicBezTo>
                    <a:pt x="1" y="381"/>
                    <a:pt x="382" y="0"/>
                    <a:pt x="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8"/>
            <p:cNvSpPr/>
            <p:nvPr/>
          </p:nvSpPr>
          <p:spPr>
            <a:xfrm>
              <a:off x="1615057" y="4212279"/>
              <a:ext cx="281983" cy="56477"/>
            </a:xfrm>
            <a:custGeom>
              <a:rect b="b" l="l" r="r" t="t"/>
              <a:pathLst>
                <a:path extrusionOk="0" h="1679" w="8383">
                  <a:moveTo>
                    <a:pt x="846" y="0"/>
                  </a:moveTo>
                  <a:lnTo>
                    <a:pt x="7537" y="0"/>
                  </a:lnTo>
                  <a:cubicBezTo>
                    <a:pt x="8001" y="0"/>
                    <a:pt x="8382" y="381"/>
                    <a:pt x="8382" y="845"/>
                  </a:cubicBezTo>
                  <a:lnTo>
                    <a:pt x="8382" y="845"/>
                  </a:lnTo>
                  <a:cubicBezTo>
                    <a:pt x="8382" y="1310"/>
                    <a:pt x="8001" y="1679"/>
                    <a:pt x="7537" y="1679"/>
                  </a:cubicBezTo>
                  <a:lnTo>
                    <a:pt x="846" y="1679"/>
                  </a:lnTo>
                  <a:cubicBezTo>
                    <a:pt x="381" y="1679"/>
                    <a:pt x="0" y="1310"/>
                    <a:pt x="0" y="845"/>
                  </a:cubicBezTo>
                  <a:lnTo>
                    <a:pt x="0" y="845"/>
                  </a:lnTo>
                  <a:cubicBezTo>
                    <a:pt x="0" y="381"/>
                    <a:pt x="381" y="0"/>
                    <a:pt x="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8"/>
            <p:cNvSpPr/>
            <p:nvPr/>
          </p:nvSpPr>
          <p:spPr>
            <a:xfrm>
              <a:off x="1728786" y="4336032"/>
              <a:ext cx="243132" cy="56477"/>
            </a:xfrm>
            <a:custGeom>
              <a:rect b="b" l="l" r="r" t="t"/>
              <a:pathLst>
                <a:path extrusionOk="0" h="1679" w="7228">
                  <a:moveTo>
                    <a:pt x="846" y="0"/>
                  </a:moveTo>
                  <a:lnTo>
                    <a:pt x="6383" y="0"/>
                  </a:lnTo>
                  <a:cubicBezTo>
                    <a:pt x="6847" y="0"/>
                    <a:pt x="7228" y="381"/>
                    <a:pt x="7228" y="846"/>
                  </a:cubicBezTo>
                  <a:lnTo>
                    <a:pt x="7228" y="846"/>
                  </a:lnTo>
                  <a:cubicBezTo>
                    <a:pt x="7228" y="1310"/>
                    <a:pt x="6847" y="1679"/>
                    <a:pt x="6383" y="1679"/>
                  </a:cubicBezTo>
                  <a:lnTo>
                    <a:pt x="846" y="1679"/>
                  </a:lnTo>
                  <a:cubicBezTo>
                    <a:pt x="382" y="1679"/>
                    <a:pt x="1" y="1310"/>
                    <a:pt x="1" y="846"/>
                  </a:cubicBezTo>
                  <a:lnTo>
                    <a:pt x="1" y="846"/>
                  </a:lnTo>
                  <a:cubicBezTo>
                    <a:pt x="1" y="381"/>
                    <a:pt x="382" y="0"/>
                    <a:pt x="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8"/>
            <p:cNvSpPr/>
            <p:nvPr/>
          </p:nvSpPr>
          <p:spPr>
            <a:xfrm>
              <a:off x="1250595" y="4336032"/>
              <a:ext cx="75348" cy="56477"/>
            </a:xfrm>
            <a:custGeom>
              <a:rect b="b" l="l" r="r" t="t"/>
              <a:pathLst>
                <a:path extrusionOk="0" h="1679" w="2240">
                  <a:moveTo>
                    <a:pt x="846" y="0"/>
                  </a:moveTo>
                  <a:lnTo>
                    <a:pt x="1394" y="0"/>
                  </a:lnTo>
                  <a:cubicBezTo>
                    <a:pt x="1858" y="0"/>
                    <a:pt x="2239" y="381"/>
                    <a:pt x="2239" y="846"/>
                  </a:cubicBezTo>
                  <a:lnTo>
                    <a:pt x="2239" y="846"/>
                  </a:lnTo>
                  <a:cubicBezTo>
                    <a:pt x="2239" y="1310"/>
                    <a:pt x="1858" y="1679"/>
                    <a:pt x="1394" y="1679"/>
                  </a:cubicBezTo>
                  <a:lnTo>
                    <a:pt x="846" y="1679"/>
                  </a:lnTo>
                  <a:cubicBezTo>
                    <a:pt x="382" y="1679"/>
                    <a:pt x="1" y="1310"/>
                    <a:pt x="1" y="846"/>
                  </a:cubicBezTo>
                  <a:lnTo>
                    <a:pt x="1" y="846"/>
                  </a:lnTo>
                  <a:cubicBezTo>
                    <a:pt x="1" y="381"/>
                    <a:pt x="382" y="0"/>
                    <a:pt x="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8"/>
            <p:cNvSpPr/>
            <p:nvPr/>
          </p:nvSpPr>
          <p:spPr>
            <a:xfrm>
              <a:off x="2380815" y="4336032"/>
              <a:ext cx="75314" cy="56477"/>
            </a:xfrm>
            <a:custGeom>
              <a:rect b="b" l="l" r="r" t="t"/>
              <a:pathLst>
                <a:path extrusionOk="0" h="1679" w="2239">
                  <a:moveTo>
                    <a:pt x="846" y="0"/>
                  </a:moveTo>
                  <a:lnTo>
                    <a:pt x="1393" y="0"/>
                  </a:lnTo>
                  <a:cubicBezTo>
                    <a:pt x="1858" y="0"/>
                    <a:pt x="2239" y="381"/>
                    <a:pt x="2239" y="846"/>
                  </a:cubicBezTo>
                  <a:lnTo>
                    <a:pt x="2239" y="846"/>
                  </a:lnTo>
                  <a:cubicBezTo>
                    <a:pt x="2239" y="1310"/>
                    <a:pt x="1858" y="1679"/>
                    <a:pt x="1393" y="1679"/>
                  </a:cubicBezTo>
                  <a:lnTo>
                    <a:pt x="846" y="1679"/>
                  </a:lnTo>
                  <a:cubicBezTo>
                    <a:pt x="381" y="1679"/>
                    <a:pt x="0" y="1310"/>
                    <a:pt x="0" y="846"/>
                  </a:cubicBezTo>
                  <a:lnTo>
                    <a:pt x="0" y="846"/>
                  </a:lnTo>
                  <a:cubicBezTo>
                    <a:pt x="0" y="381"/>
                    <a:pt x="381" y="0"/>
                    <a:pt x="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8"/>
            <p:cNvSpPr/>
            <p:nvPr/>
          </p:nvSpPr>
          <p:spPr>
            <a:xfrm>
              <a:off x="2049183" y="4082506"/>
              <a:ext cx="94555" cy="30476"/>
            </a:xfrm>
            <a:custGeom>
              <a:rect b="b" l="l" r="r" t="t"/>
              <a:pathLst>
                <a:path extrusionOk="0" h="906" w="2811">
                  <a:moveTo>
                    <a:pt x="441" y="1"/>
                  </a:moveTo>
                  <a:lnTo>
                    <a:pt x="2358" y="1"/>
                  </a:lnTo>
                  <a:cubicBezTo>
                    <a:pt x="2608" y="1"/>
                    <a:pt x="2811" y="203"/>
                    <a:pt x="2811" y="453"/>
                  </a:cubicBezTo>
                  <a:lnTo>
                    <a:pt x="2811" y="453"/>
                  </a:lnTo>
                  <a:cubicBezTo>
                    <a:pt x="2811" y="703"/>
                    <a:pt x="2608" y="905"/>
                    <a:pt x="2358" y="905"/>
                  </a:cubicBezTo>
                  <a:lnTo>
                    <a:pt x="441" y="905"/>
                  </a:lnTo>
                  <a:cubicBezTo>
                    <a:pt x="191" y="905"/>
                    <a:pt x="1" y="703"/>
                    <a:pt x="1" y="453"/>
                  </a:cubicBezTo>
                  <a:lnTo>
                    <a:pt x="1" y="453"/>
                  </a:lnTo>
                  <a:cubicBezTo>
                    <a:pt x="1" y="203"/>
                    <a:pt x="203" y="1"/>
                    <a:pt x="4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8"/>
            <p:cNvSpPr/>
            <p:nvPr/>
          </p:nvSpPr>
          <p:spPr>
            <a:xfrm>
              <a:off x="2068424" y="4082506"/>
              <a:ext cx="34478" cy="30476"/>
            </a:xfrm>
            <a:custGeom>
              <a:rect b="b" l="l" r="r" t="t"/>
              <a:pathLst>
                <a:path extrusionOk="0" h="906" w="1025">
                  <a:moveTo>
                    <a:pt x="441" y="1"/>
                  </a:moveTo>
                  <a:lnTo>
                    <a:pt x="572" y="1"/>
                  </a:lnTo>
                  <a:cubicBezTo>
                    <a:pt x="822" y="1"/>
                    <a:pt x="1024" y="203"/>
                    <a:pt x="1024" y="453"/>
                  </a:cubicBezTo>
                  <a:lnTo>
                    <a:pt x="1024" y="453"/>
                  </a:lnTo>
                  <a:cubicBezTo>
                    <a:pt x="1024" y="703"/>
                    <a:pt x="822" y="905"/>
                    <a:pt x="572" y="905"/>
                  </a:cubicBezTo>
                  <a:lnTo>
                    <a:pt x="441" y="905"/>
                  </a:lnTo>
                  <a:cubicBezTo>
                    <a:pt x="203" y="905"/>
                    <a:pt x="0" y="703"/>
                    <a:pt x="0" y="453"/>
                  </a:cubicBezTo>
                  <a:lnTo>
                    <a:pt x="0" y="453"/>
                  </a:lnTo>
                  <a:cubicBezTo>
                    <a:pt x="0" y="203"/>
                    <a:pt x="203" y="1"/>
                    <a:pt x="4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0" name="Google Shape;1180;p38"/>
          <p:cNvGrpSpPr/>
          <p:nvPr/>
        </p:nvGrpSpPr>
        <p:grpSpPr>
          <a:xfrm>
            <a:off x="7424197" y="3730734"/>
            <a:ext cx="1488932" cy="1254019"/>
            <a:chOff x="5755100" y="3584894"/>
            <a:chExt cx="1220736" cy="1028138"/>
          </a:xfrm>
        </p:grpSpPr>
        <p:sp>
          <p:nvSpPr>
            <p:cNvPr id="1181" name="Google Shape;1181;p38"/>
            <p:cNvSpPr/>
            <p:nvPr/>
          </p:nvSpPr>
          <p:spPr>
            <a:xfrm>
              <a:off x="6488357" y="3584894"/>
              <a:ext cx="228933" cy="422281"/>
            </a:xfrm>
            <a:custGeom>
              <a:rect b="b" l="l" r="r" t="t"/>
              <a:pathLst>
                <a:path extrusionOk="0" h="6788" w="3680">
                  <a:moveTo>
                    <a:pt x="1" y="6787"/>
                  </a:moveTo>
                  <a:lnTo>
                    <a:pt x="2847" y="6787"/>
                  </a:lnTo>
                  <a:cubicBezTo>
                    <a:pt x="3299" y="6787"/>
                    <a:pt x="3680" y="6406"/>
                    <a:pt x="3680" y="5942"/>
                  </a:cubicBezTo>
                  <a:lnTo>
                    <a:pt x="3680" y="2715"/>
                  </a:lnTo>
                  <a:cubicBezTo>
                    <a:pt x="3680" y="2263"/>
                    <a:pt x="3299" y="1882"/>
                    <a:pt x="2847" y="1882"/>
                  </a:cubicBezTo>
                  <a:lnTo>
                    <a:pt x="2311" y="1882"/>
                  </a:lnTo>
                  <a:lnTo>
                    <a:pt x="2311" y="417"/>
                  </a:lnTo>
                  <a:cubicBezTo>
                    <a:pt x="2311" y="191"/>
                    <a:pt x="2120" y="1"/>
                    <a:pt x="1894" y="1"/>
                  </a:cubicBezTo>
                  <a:lnTo>
                    <a:pt x="310" y="1"/>
                  </a:lnTo>
                  <a:cubicBezTo>
                    <a:pt x="191" y="1"/>
                    <a:pt x="72" y="60"/>
                    <a:pt x="1" y="144"/>
                  </a:cubicBezTo>
                  <a:lnTo>
                    <a:pt x="1" y="6787"/>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8"/>
            <p:cNvSpPr/>
            <p:nvPr/>
          </p:nvSpPr>
          <p:spPr>
            <a:xfrm>
              <a:off x="6328418" y="3584894"/>
              <a:ext cx="320008" cy="422281"/>
            </a:xfrm>
            <a:custGeom>
              <a:rect b="b" l="l" r="r" t="t"/>
              <a:pathLst>
                <a:path extrusionOk="0" h="6788" w="5144">
                  <a:moveTo>
                    <a:pt x="2572" y="6787"/>
                  </a:moveTo>
                  <a:lnTo>
                    <a:pt x="4310" y="6787"/>
                  </a:lnTo>
                  <a:cubicBezTo>
                    <a:pt x="4763" y="6787"/>
                    <a:pt x="5144" y="6406"/>
                    <a:pt x="5144" y="5942"/>
                  </a:cubicBezTo>
                  <a:lnTo>
                    <a:pt x="5144" y="2715"/>
                  </a:lnTo>
                  <a:cubicBezTo>
                    <a:pt x="5144" y="2263"/>
                    <a:pt x="4763" y="1882"/>
                    <a:pt x="4310" y="1882"/>
                  </a:cubicBezTo>
                  <a:lnTo>
                    <a:pt x="3774" y="1882"/>
                  </a:lnTo>
                  <a:lnTo>
                    <a:pt x="3774" y="417"/>
                  </a:lnTo>
                  <a:cubicBezTo>
                    <a:pt x="3774" y="191"/>
                    <a:pt x="3584" y="1"/>
                    <a:pt x="3370" y="1"/>
                  </a:cubicBezTo>
                  <a:lnTo>
                    <a:pt x="1774" y="1"/>
                  </a:lnTo>
                  <a:cubicBezTo>
                    <a:pt x="1560" y="1"/>
                    <a:pt x="1369" y="191"/>
                    <a:pt x="1369" y="417"/>
                  </a:cubicBezTo>
                  <a:lnTo>
                    <a:pt x="1369" y="1882"/>
                  </a:lnTo>
                  <a:lnTo>
                    <a:pt x="834" y="1882"/>
                  </a:lnTo>
                  <a:cubicBezTo>
                    <a:pt x="381" y="1882"/>
                    <a:pt x="0" y="2263"/>
                    <a:pt x="0" y="2715"/>
                  </a:cubicBezTo>
                  <a:lnTo>
                    <a:pt x="0" y="5942"/>
                  </a:lnTo>
                  <a:cubicBezTo>
                    <a:pt x="0" y="6406"/>
                    <a:pt x="381" y="6787"/>
                    <a:pt x="834" y="6787"/>
                  </a:cubicBezTo>
                  <a:lnTo>
                    <a:pt x="2572" y="678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8"/>
            <p:cNvSpPr/>
            <p:nvPr/>
          </p:nvSpPr>
          <p:spPr>
            <a:xfrm>
              <a:off x="6140982" y="3890093"/>
              <a:ext cx="576313" cy="421473"/>
            </a:xfrm>
            <a:custGeom>
              <a:rect b="b" l="l" r="r" t="t"/>
              <a:pathLst>
                <a:path extrusionOk="0" h="6775" w="9264">
                  <a:moveTo>
                    <a:pt x="3775" y="1881"/>
                  </a:moveTo>
                  <a:lnTo>
                    <a:pt x="3775" y="405"/>
                  </a:lnTo>
                  <a:cubicBezTo>
                    <a:pt x="3775" y="179"/>
                    <a:pt x="3585" y="0"/>
                    <a:pt x="3370" y="0"/>
                  </a:cubicBezTo>
                  <a:lnTo>
                    <a:pt x="1775" y="0"/>
                  </a:lnTo>
                  <a:cubicBezTo>
                    <a:pt x="1549" y="0"/>
                    <a:pt x="1370" y="179"/>
                    <a:pt x="1370" y="405"/>
                  </a:cubicBezTo>
                  <a:lnTo>
                    <a:pt x="1370" y="1881"/>
                  </a:lnTo>
                  <a:lnTo>
                    <a:pt x="834" y="1881"/>
                  </a:lnTo>
                  <a:cubicBezTo>
                    <a:pt x="382" y="1881"/>
                    <a:pt x="1" y="2250"/>
                    <a:pt x="1" y="2715"/>
                  </a:cubicBezTo>
                  <a:lnTo>
                    <a:pt x="1" y="5941"/>
                  </a:lnTo>
                  <a:cubicBezTo>
                    <a:pt x="1" y="6394"/>
                    <a:pt x="370" y="6775"/>
                    <a:pt x="834" y="6775"/>
                  </a:cubicBezTo>
                  <a:lnTo>
                    <a:pt x="8431" y="6775"/>
                  </a:lnTo>
                  <a:cubicBezTo>
                    <a:pt x="8883" y="6775"/>
                    <a:pt x="9264" y="6406"/>
                    <a:pt x="9264" y="5941"/>
                  </a:cubicBezTo>
                  <a:lnTo>
                    <a:pt x="9264" y="2715"/>
                  </a:lnTo>
                  <a:cubicBezTo>
                    <a:pt x="9264" y="2250"/>
                    <a:pt x="8883" y="1881"/>
                    <a:pt x="8431" y="1881"/>
                  </a:cubicBezTo>
                  <a:lnTo>
                    <a:pt x="7895" y="1881"/>
                  </a:lnTo>
                  <a:lnTo>
                    <a:pt x="7895" y="405"/>
                  </a:lnTo>
                  <a:cubicBezTo>
                    <a:pt x="7895" y="179"/>
                    <a:pt x="7704" y="0"/>
                    <a:pt x="7490" y="0"/>
                  </a:cubicBezTo>
                  <a:lnTo>
                    <a:pt x="5894" y="0"/>
                  </a:lnTo>
                  <a:cubicBezTo>
                    <a:pt x="5668" y="0"/>
                    <a:pt x="5490" y="179"/>
                    <a:pt x="5490" y="405"/>
                  </a:cubicBezTo>
                  <a:lnTo>
                    <a:pt x="5490" y="1881"/>
                  </a:lnTo>
                  <a:lnTo>
                    <a:pt x="3775" y="188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8"/>
            <p:cNvSpPr/>
            <p:nvPr/>
          </p:nvSpPr>
          <p:spPr>
            <a:xfrm>
              <a:off x="6072117" y="3890093"/>
              <a:ext cx="576313" cy="421473"/>
            </a:xfrm>
            <a:custGeom>
              <a:rect b="b" l="l" r="r" t="t"/>
              <a:pathLst>
                <a:path extrusionOk="0" h="6775" w="9264">
                  <a:moveTo>
                    <a:pt x="3775" y="1881"/>
                  </a:moveTo>
                  <a:lnTo>
                    <a:pt x="3775" y="405"/>
                  </a:lnTo>
                  <a:cubicBezTo>
                    <a:pt x="3775" y="179"/>
                    <a:pt x="3596" y="0"/>
                    <a:pt x="3370" y="0"/>
                  </a:cubicBezTo>
                  <a:lnTo>
                    <a:pt x="1775" y="0"/>
                  </a:lnTo>
                  <a:cubicBezTo>
                    <a:pt x="1560" y="0"/>
                    <a:pt x="1370" y="179"/>
                    <a:pt x="1370" y="405"/>
                  </a:cubicBezTo>
                  <a:lnTo>
                    <a:pt x="1370" y="1881"/>
                  </a:lnTo>
                  <a:lnTo>
                    <a:pt x="834" y="1881"/>
                  </a:lnTo>
                  <a:cubicBezTo>
                    <a:pt x="382" y="1881"/>
                    <a:pt x="1" y="2250"/>
                    <a:pt x="1" y="2715"/>
                  </a:cubicBezTo>
                  <a:lnTo>
                    <a:pt x="1" y="5941"/>
                  </a:lnTo>
                  <a:cubicBezTo>
                    <a:pt x="1" y="6394"/>
                    <a:pt x="382" y="6775"/>
                    <a:pt x="834" y="6775"/>
                  </a:cubicBezTo>
                  <a:lnTo>
                    <a:pt x="8430" y="6775"/>
                  </a:lnTo>
                  <a:cubicBezTo>
                    <a:pt x="8895" y="6775"/>
                    <a:pt x="9264" y="6406"/>
                    <a:pt x="9264" y="5941"/>
                  </a:cubicBezTo>
                  <a:lnTo>
                    <a:pt x="9264" y="2715"/>
                  </a:lnTo>
                  <a:cubicBezTo>
                    <a:pt x="9264" y="2250"/>
                    <a:pt x="8895" y="1881"/>
                    <a:pt x="8430" y="1881"/>
                  </a:cubicBezTo>
                  <a:lnTo>
                    <a:pt x="7894" y="1881"/>
                  </a:lnTo>
                  <a:lnTo>
                    <a:pt x="7894" y="405"/>
                  </a:lnTo>
                  <a:cubicBezTo>
                    <a:pt x="7894" y="179"/>
                    <a:pt x="7716" y="0"/>
                    <a:pt x="7490" y="0"/>
                  </a:cubicBezTo>
                  <a:lnTo>
                    <a:pt x="5906" y="0"/>
                  </a:lnTo>
                  <a:cubicBezTo>
                    <a:pt x="5680" y="0"/>
                    <a:pt x="5489" y="179"/>
                    <a:pt x="5489" y="405"/>
                  </a:cubicBezTo>
                  <a:lnTo>
                    <a:pt x="5489" y="1881"/>
                  </a:lnTo>
                  <a:lnTo>
                    <a:pt x="3775" y="18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8"/>
            <p:cNvSpPr/>
            <p:nvPr/>
          </p:nvSpPr>
          <p:spPr>
            <a:xfrm>
              <a:off x="5824027" y="4191497"/>
              <a:ext cx="575567" cy="421535"/>
            </a:xfrm>
            <a:custGeom>
              <a:rect b="b" l="l" r="r" t="t"/>
              <a:pathLst>
                <a:path extrusionOk="0" h="6776" w="9252">
                  <a:moveTo>
                    <a:pt x="3762" y="1882"/>
                  </a:moveTo>
                  <a:lnTo>
                    <a:pt x="3762" y="406"/>
                  </a:lnTo>
                  <a:cubicBezTo>
                    <a:pt x="3762" y="191"/>
                    <a:pt x="3584" y="1"/>
                    <a:pt x="3358" y="1"/>
                  </a:cubicBezTo>
                  <a:lnTo>
                    <a:pt x="1774" y="1"/>
                  </a:lnTo>
                  <a:cubicBezTo>
                    <a:pt x="1548" y="1"/>
                    <a:pt x="1357" y="191"/>
                    <a:pt x="1357" y="406"/>
                  </a:cubicBezTo>
                  <a:lnTo>
                    <a:pt x="1357" y="1882"/>
                  </a:lnTo>
                  <a:lnTo>
                    <a:pt x="833" y="1882"/>
                  </a:lnTo>
                  <a:cubicBezTo>
                    <a:pt x="369" y="1882"/>
                    <a:pt x="0" y="2251"/>
                    <a:pt x="0" y="2715"/>
                  </a:cubicBezTo>
                  <a:lnTo>
                    <a:pt x="0" y="5942"/>
                  </a:lnTo>
                  <a:cubicBezTo>
                    <a:pt x="0" y="6406"/>
                    <a:pt x="369" y="6776"/>
                    <a:pt x="833" y="6776"/>
                  </a:cubicBezTo>
                  <a:lnTo>
                    <a:pt x="8418" y="6776"/>
                  </a:lnTo>
                  <a:cubicBezTo>
                    <a:pt x="8882" y="6776"/>
                    <a:pt x="9251" y="6406"/>
                    <a:pt x="9251" y="5942"/>
                  </a:cubicBezTo>
                  <a:lnTo>
                    <a:pt x="9251" y="2715"/>
                  </a:lnTo>
                  <a:cubicBezTo>
                    <a:pt x="9251" y="2251"/>
                    <a:pt x="8882" y="1882"/>
                    <a:pt x="8418" y="1882"/>
                  </a:cubicBezTo>
                  <a:lnTo>
                    <a:pt x="7894" y="1882"/>
                  </a:lnTo>
                  <a:lnTo>
                    <a:pt x="7894" y="406"/>
                  </a:lnTo>
                  <a:cubicBezTo>
                    <a:pt x="7894" y="191"/>
                    <a:pt x="7703" y="1"/>
                    <a:pt x="7477" y="1"/>
                  </a:cubicBezTo>
                  <a:lnTo>
                    <a:pt x="5894" y="1"/>
                  </a:lnTo>
                  <a:cubicBezTo>
                    <a:pt x="5667" y="1"/>
                    <a:pt x="5489" y="191"/>
                    <a:pt x="5489" y="406"/>
                  </a:cubicBezTo>
                  <a:lnTo>
                    <a:pt x="5489" y="1882"/>
                  </a:lnTo>
                  <a:lnTo>
                    <a:pt x="3774" y="188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8"/>
            <p:cNvSpPr/>
            <p:nvPr/>
          </p:nvSpPr>
          <p:spPr>
            <a:xfrm>
              <a:off x="5755100" y="4191497"/>
              <a:ext cx="576313" cy="421535"/>
            </a:xfrm>
            <a:custGeom>
              <a:rect b="b" l="l" r="r" t="t"/>
              <a:pathLst>
                <a:path extrusionOk="0" h="6776" w="9264">
                  <a:moveTo>
                    <a:pt x="3775" y="1882"/>
                  </a:moveTo>
                  <a:lnTo>
                    <a:pt x="3775" y="406"/>
                  </a:lnTo>
                  <a:cubicBezTo>
                    <a:pt x="3775" y="191"/>
                    <a:pt x="3585" y="1"/>
                    <a:pt x="3358" y="1"/>
                  </a:cubicBezTo>
                  <a:lnTo>
                    <a:pt x="1775" y="1"/>
                  </a:lnTo>
                  <a:cubicBezTo>
                    <a:pt x="1549" y="1"/>
                    <a:pt x="1370" y="191"/>
                    <a:pt x="1370" y="406"/>
                  </a:cubicBezTo>
                  <a:lnTo>
                    <a:pt x="1370" y="1882"/>
                  </a:lnTo>
                  <a:lnTo>
                    <a:pt x="834" y="1882"/>
                  </a:lnTo>
                  <a:cubicBezTo>
                    <a:pt x="370" y="1882"/>
                    <a:pt x="1" y="2251"/>
                    <a:pt x="1" y="2715"/>
                  </a:cubicBezTo>
                  <a:lnTo>
                    <a:pt x="1" y="5942"/>
                  </a:lnTo>
                  <a:cubicBezTo>
                    <a:pt x="1" y="6406"/>
                    <a:pt x="370" y="6776"/>
                    <a:pt x="834" y="6776"/>
                  </a:cubicBezTo>
                  <a:lnTo>
                    <a:pt x="8430" y="6776"/>
                  </a:lnTo>
                  <a:cubicBezTo>
                    <a:pt x="8883" y="6776"/>
                    <a:pt x="9264" y="6406"/>
                    <a:pt x="9264" y="5942"/>
                  </a:cubicBezTo>
                  <a:lnTo>
                    <a:pt x="9264" y="2715"/>
                  </a:lnTo>
                  <a:cubicBezTo>
                    <a:pt x="9264" y="2251"/>
                    <a:pt x="8883" y="1882"/>
                    <a:pt x="8430" y="1882"/>
                  </a:cubicBezTo>
                  <a:lnTo>
                    <a:pt x="7895" y="1882"/>
                  </a:lnTo>
                  <a:lnTo>
                    <a:pt x="7895" y="406"/>
                  </a:lnTo>
                  <a:cubicBezTo>
                    <a:pt x="7895" y="191"/>
                    <a:pt x="7704" y="1"/>
                    <a:pt x="7478" y="1"/>
                  </a:cubicBezTo>
                  <a:lnTo>
                    <a:pt x="5894" y="1"/>
                  </a:lnTo>
                  <a:cubicBezTo>
                    <a:pt x="5668" y="1"/>
                    <a:pt x="5490" y="191"/>
                    <a:pt x="5490" y="406"/>
                  </a:cubicBezTo>
                  <a:lnTo>
                    <a:pt x="5490" y="1882"/>
                  </a:lnTo>
                  <a:lnTo>
                    <a:pt x="3775" y="1882"/>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8"/>
            <p:cNvSpPr/>
            <p:nvPr/>
          </p:nvSpPr>
          <p:spPr>
            <a:xfrm>
              <a:off x="6399522" y="4191497"/>
              <a:ext cx="576313" cy="421535"/>
            </a:xfrm>
            <a:custGeom>
              <a:rect b="b" l="l" r="r" t="t"/>
              <a:pathLst>
                <a:path extrusionOk="0" h="6776" w="9264">
                  <a:moveTo>
                    <a:pt x="3774" y="1882"/>
                  </a:moveTo>
                  <a:lnTo>
                    <a:pt x="3774" y="406"/>
                  </a:lnTo>
                  <a:cubicBezTo>
                    <a:pt x="3774" y="191"/>
                    <a:pt x="3596" y="1"/>
                    <a:pt x="3370" y="1"/>
                  </a:cubicBezTo>
                  <a:lnTo>
                    <a:pt x="1786" y="1"/>
                  </a:lnTo>
                  <a:cubicBezTo>
                    <a:pt x="1560" y="1"/>
                    <a:pt x="1369" y="191"/>
                    <a:pt x="1369" y="406"/>
                  </a:cubicBezTo>
                  <a:lnTo>
                    <a:pt x="1369" y="1882"/>
                  </a:lnTo>
                  <a:lnTo>
                    <a:pt x="834" y="1882"/>
                  </a:lnTo>
                  <a:cubicBezTo>
                    <a:pt x="381" y="1882"/>
                    <a:pt x="0" y="2251"/>
                    <a:pt x="0" y="2715"/>
                  </a:cubicBezTo>
                  <a:lnTo>
                    <a:pt x="0" y="5942"/>
                  </a:lnTo>
                  <a:cubicBezTo>
                    <a:pt x="0" y="6406"/>
                    <a:pt x="381" y="6776"/>
                    <a:pt x="834" y="6776"/>
                  </a:cubicBezTo>
                  <a:lnTo>
                    <a:pt x="8430" y="6776"/>
                  </a:lnTo>
                  <a:cubicBezTo>
                    <a:pt x="8894" y="6776"/>
                    <a:pt x="9263" y="6406"/>
                    <a:pt x="9263" y="5942"/>
                  </a:cubicBezTo>
                  <a:lnTo>
                    <a:pt x="9263" y="2715"/>
                  </a:lnTo>
                  <a:cubicBezTo>
                    <a:pt x="9263" y="2251"/>
                    <a:pt x="8894" y="1882"/>
                    <a:pt x="8430" y="1882"/>
                  </a:cubicBezTo>
                  <a:lnTo>
                    <a:pt x="7894" y="1882"/>
                  </a:lnTo>
                  <a:lnTo>
                    <a:pt x="7894" y="406"/>
                  </a:lnTo>
                  <a:cubicBezTo>
                    <a:pt x="7894" y="191"/>
                    <a:pt x="7715" y="1"/>
                    <a:pt x="7489" y="1"/>
                  </a:cubicBezTo>
                  <a:lnTo>
                    <a:pt x="5906" y="1"/>
                  </a:lnTo>
                  <a:cubicBezTo>
                    <a:pt x="5679" y="1"/>
                    <a:pt x="5489" y="191"/>
                    <a:pt x="5489" y="406"/>
                  </a:cubicBezTo>
                  <a:lnTo>
                    <a:pt x="5489" y="1882"/>
                  </a:lnTo>
                  <a:lnTo>
                    <a:pt x="3774" y="1882"/>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8"/>
            <p:cNvSpPr/>
            <p:nvPr/>
          </p:nvSpPr>
          <p:spPr>
            <a:xfrm>
              <a:off x="6331341" y="4191497"/>
              <a:ext cx="575567" cy="421535"/>
            </a:xfrm>
            <a:custGeom>
              <a:rect b="b" l="l" r="r" t="t"/>
              <a:pathLst>
                <a:path extrusionOk="0" h="6776" w="9252">
                  <a:moveTo>
                    <a:pt x="3763" y="1882"/>
                  </a:moveTo>
                  <a:lnTo>
                    <a:pt x="3763" y="406"/>
                  </a:lnTo>
                  <a:cubicBezTo>
                    <a:pt x="3763" y="191"/>
                    <a:pt x="3585" y="1"/>
                    <a:pt x="3358" y="1"/>
                  </a:cubicBezTo>
                  <a:lnTo>
                    <a:pt x="1775" y="1"/>
                  </a:lnTo>
                  <a:cubicBezTo>
                    <a:pt x="1549" y="1"/>
                    <a:pt x="1358" y="191"/>
                    <a:pt x="1358" y="406"/>
                  </a:cubicBezTo>
                  <a:lnTo>
                    <a:pt x="1358" y="1882"/>
                  </a:lnTo>
                  <a:lnTo>
                    <a:pt x="834" y="1882"/>
                  </a:lnTo>
                  <a:cubicBezTo>
                    <a:pt x="370" y="1882"/>
                    <a:pt x="1" y="2251"/>
                    <a:pt x="1" y="2715"/>
                  </a:cubicBezTo>
                  <a:lnTo>
                    <a:pt x="1" y="5942"/>
                  </a:lnTo>
                  <a:cubicBezTo>
                    <a:pt x="1" y="6406"/>
                    <a:pt x="370" y="6776"/>
                    <a:pt x="834" y="6776"/>
                  </a:cubicBezTo>
                  <a:lnTo>
                    <a:pt x="8419" y="6776"/>
                  </a:lnTo>
                  <a:cubicBezTo>
                    <a:pt x="8883" y="6776"/>
                    <a:pt x="9252" y="6406"/>
                    <a:pt x="9252" y="5942"/>
                  </a:cubicBezTo>
                  <a:lnTo>
                    <a:pt x="9252" y="2715"/>
                  </a:lnTo>
                  <a:cubicBezTo>
                    <a:pt x="9252" y="2251"/>
                    <a:pt x="8883" y="1882"/>
                    <a:pt x="8419" y="1882"/>
                  </a:cubicBezTo>
                  <a:lnTo>
                    <a:pt x="7895" y="1882"/>
                  </a:lnTo>
                  <a:lnTo>
                    <a:pt x="7895" y="406"/>
                  </a:lnTo>
                  <a:cubicBezTo>
                    <a:pt x="7895" y="191"/>
                    <a:pt x="7704" y="1"/>
                    <a:pt x="7478" y="1"/>
                  </a:cubicBezTo>
                  <a:lnTo>
                    <a:pt x="5894" y="1"/>
                  </a:lnTo>
                  <a:cubicBezTo>
                    <a:pt x="5668" y="1"/>
                    <a:pt x="5490" y="191"/>
                    <a:pt x="5490" y="406"/>
                  </a:cubicBezTo>
                  <a:lnTo>
                    <a:pt x="5490" y="1882"/>
                  </a:lnTo>
                  <a:lnTo>
                    <a:pt x="3775" y="188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8"/>
            <p:cNvSpPr/>
            <p:nvPr/>
          </p:nvSpPr>
          <p:spPr>
            <a:xfrm>
              <a:off x="5801010" y="4367798"/>
              <a:ext cx="78571" cy="186008"/>
            </a:xfrm>
            <a:custGeom>
              <a:rect b="b" l="l" r="r" t="t"/>
              <a:pathLst>
                <a:path extrusionOk="0" h="2990" w="1263">
                  <a:moveTo>
                    <a:pt x="632" y="1"/>
                  </a:moveTo>
                  <a:lnTo>
                    <a:pt x="632" y="1"/>
                  </a:lnTo>
                  <a:cubicBezTo>
                    <a:pt x="977" y="1"/>
                    <a:pt x="1263" y="286"/>
                    <a:pt x="1263" y="632"/>
                  </a:cubicBezTo>
                  <a:lnTo>
                    <a:pt x="1263" y="2358"/>
                  </a:lnTo>
                  <a:cubicBezTo>
                    <a:pt x="1263" y="2703"/>
                    <a:pt x="977" y="2989"/>
                    <a:pt x="632" y="2989"/>
                  </a:cubicBezTo>
                  <a:lnTo>
                    <a:pt x="632" y="2989"/>
                  </a:lnTo>
                  <a:cubicBezTo>
                    <a:pt x="287" y="2989"/>
                    <a:pt x="1" y="2703"/>
                    <a:pt x="1" y="2358"/>
                  </a:cubicBezTo>
                  <a:lnTo>
                    <a:pt x="1" y="632"/>
                  </a:lnTo>
                  <a:cubicBezTo>
                    <a:pt x="1" y="286"/>
                    <a:pt x="287" y="1"/>
                    <a:pt x="632"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8"/>
            <p:cNvSpPr/>
            <p:nvPr/>
          </p:nvSpPr>
          <p:spPr>
            <a:xfrm>
              <a:off x="6368418" y="4367798"/>
              <a:ext cx="78571" cy="186008"/>
            </a:xfrm>
            <a:custGeom>
              <a:rect b="b" l="l" r="r" t="t"/>
              <a:pathLst>
                <a:path extrusionOk="0" h="2990" w="1263">
                  <a:moveTo>
                    <a:pt x="631" y="1"/>
                  </a:moveTo>
                  <a:lnTo>
                    <a:pt x="631" y="1"/>
                  </a:lnTo>
                  <a:cubicBezTo>
                    <a:pt x="988" y="1"/>
                    <a:pt x="1262" y="286"/>
                    <a:pt x="1262" y="632"/>
                  </a:cubicBezTo>
                  <a:lnTo>
                    <a:pt x="1262" y="2358"/>
                  </a:lnTo>
                  <a:cubicBezTo>
                    <a:pt x="1262" y="2703"/>
                    <a:pt x="988" y="2989"/>
                    <a:pt x="631" y="2989"/>
                  </a:cubicBezTo>
                  <a:lnTo>
                    <a:pt x="631" y="2989"/>
                  </a:lnTo>
                  <a:cubicBezTo>
                    <a:pt x="286" y="2989"/>
                    <a:pt x="0" y="2703"/>
                    <a:pt x="0" y="2358"/>
                  </a:cubicBezTo>
                  <a:lnTo>
                    <a:pt x="0" y="632"/>
                  </a:lnTo>
                  <a:cubicBezTo>
                    <a:pt x="0" y="286"/>
                    <a:pt x="286"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8"/>
            <p:cNvSpPr/>
            <p:nvPr/>
          </p:nvSpPr>
          <p:spPr>
            <a:xfrm>
              <a:off x="6114357" y="4044733"/>
              <a:ext cx="78571" cy="125975"/>
            </a:xfrm>
            <a:custGeom>
              <a:rect b="b" l="l" r="r" t="t"/>
              <a:pathLst>
                <a:path extrusionOk="0" h="2025" w="1263">
                  <a:moveTo>
                    <a:pt x="631" y="1"/>
                  </a:moveTo>
                  <a:lnTo>
                    <a:pt x="631" y="1"/>
                  </a:lnTo>
                  <a:cubicBezTo>
                    <a:pt x="977" y="1"/>
                    <a:pt x="1262" y="287"/>
                    <a:pt x="1262" y="632"/>
                  </a:cubicBezTo>
                  <a:lnTo>
                    <a:pt x="1262" y="1394"/>
                  </a:lnTo>
                  <a:cubicBezTo>
                    <a:pt x="1262" y="1739"/>
                    <a:pt x="977" y="2025"/>
                    <a:pt x="631" y="2025"/>
                  </a:cubicBezTo>
                  <a:lnTo>
                    <a:pt x="631" y="2025"/>
                  </a:lnTo>
                  <a:cubicBezTo>
                    <a:pt x="286" y="2025"/>
                    <a:pt x="0" y="1739"/>
                    <a:pt x="0" y="1394"/>
                  </a:cubicBezTo>
                  <a:lnTo>
                    <a:pt x="0" y="632"/>
                  </a:lnTo>
                  <a:cubicBezTo>
                    <a:pt x="0" y="287"/>
                    <a:pt x="286"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8"/>
            <p:cNvSpPr/>
            <p:nvPr/>
          </p:nvSpPr>
          <p:spPr>
            <a:xfrm>
              <a:off x="6355043" y="3747745"/>
              <a:ext cx="79318" cy="126722"/>
            </a:xfrm>
            <a:custGeom>
              <a:rect b="b" l="l" r="r" t="t"/>
              <a:pathLst>
                <a:path extrusionOk="0" h="2037" w="1275">
                  <a:moveTo>
                    <a:pt x="632" y="1"/>
                  </a:moveTo>
                  <a:lnTo>
                    <a:pt x="632" y="1"/>
                  </a:lnTo>
                  <a:cubicBezTo>
                    <a:pt x="989" y="1"/>
                    <a:pt x="1275" y="286"/>
                    <a:pt x="1275" y="632"/>
                  </a:cubicBezTo>
                  <a:lnTo>
                    <a:pt x="1275" y="1405"/>
                  </a:lnTo>
                  <a:cubicBezTo>
                    <a:pt x="1275" y="1751"/>
                    <a:pt x="989" y="2037"/>
                    <a:pt x="632" y="2037"/>
                  </a:cubicBezTo>
                  <a:lnTo>
                    <a:pt x="632" y="2037"/>
                  </a:lnTo>
                  <a:cubicBezTo>
                    <a:pt x="287" y="2037"/>
                    <a:pt x="1" y="1751"/>
                    <a:pt x="1" y="1405"/>
                  </a:cubicBezTo>
                  <a:lnTo>
                    <a:pt x="1" y="632"/>
                  </a:lnTo>
                  <a:cubicBezTo>
                    <a:pt x="1" y="286"/>
                    <a:pt x="287" y="1"/>
                    <a:pt x="632"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3" name="Google Shape;1193;p38"/>
          <p:cNvGrpSpPr/>
          <p:nvPr/>
        </p:nvGrpSpPr>
        <p:grpSpPr>
          <a:xfrm>
            <a:off x="6062104" y="1174986"/>
            <a:ext cx="1965840" cy="1705491"/>
            <a:chOff x="7768293" y="3601881"/>
            <a:chExt cx="1097499" cy="952150"/>
          </a:xfrm>
        </p:grpSpPr>
        <p:grpSp>
          <p:nvGrpSpPr>
            <p:cNvPr id="1194" name="Google Shape;1194;p38"/>
            <p:cNvGrpSpPr/>
            <p:nvPr/>
          </p:nvGrpSpPr>
          <p:grpSpPr>
            <a:xfrm rot="-1366501">
              <a:off x="7818234" y="4016696"/>
              <a:ext cx="464989" cy="351668"/>
              <a:chOff x="9731413" y="2393829"/>
              <a:chExt cx="465005" cy="351680"/>
            </a:xfrm>
          </p:grpSpPr>
          <p:sp>
            <p:nvSpPr>
              <p:cNvPr id="1195" name="Google Shape;1195;p38"/>
              <p:cNvSpPr/>
              <p:nvPr/>
            </p:nvSpPr>
            <p:spPr>
              <a:xfrm>
                <a:off x="9847160" y="2393829"/>
                <a:ext cx="349258" cy="351680"/>
              </a:xfrm>
              <a:custGeom>
                <a:rect b="b" l="l" r="r" t="t"/>
                <a:pathLst>
                  <a:path extrusionOk="0" h="10455" w="10383">
                    <a:moveTo>
                      <a:pt x="1298" y="1"/>
                    </a:moveTo>
                    <a:lnTo>
                      <a:pt x="9085" y="1"/>
                    </a:lnTo>
                    <a:cubicBezTo>
                      <a:pt x="9799" y="1"/>
                      <a:pt x="10382" y="584"/>
                      <a:pt x="10382" y="1299"/>
                    </a:cubicBezTo>
                    <a:lnTo>
                      <a:pt x="10382" y="9157"/>
                    </a:lnTo>
                    <a:cubicBezTo>
                      <a:pt x="10382" y="9871"/>
                      <a:pt x="9799" y="10454"/>
                      <a:pt x="9085" y="10454"/>
                    </a:cubicBezTo>
                    <a:lnTo>
                      <a:pt x="1298" y="10454"/>
                    </a:lnTo>
                    <a:cubicBezTo>
                      <a:pt x="584" y="10454"/>
                      <a:pt x="0" y="9871"/>
                      <a:pt x="0" y="9157"/>
                    </a:cubicBezTo>
                    <a:lnTo>
                      <a:pt x="0" y="1299"/>
                    </a:lnTo>
                    <a:cubicBezTo>
                      <a:pt x="0" y="584"/>
                      <a:pt x="584" y="1"/>
                      <a:pt x="12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8"/>
              <p:cNvSpPr/>
              <p:nvPr/>
            </p:nvSpPr>
            <p:spPr>
              <a:xfrm>
                <a:off x="9731413" y="2393829"/>
                <a:ext cx="349258" cy="351680"/>
              </a:xfrm>
              <a:custGeom>
                <a:rect b="b" l="l" r="r" t="t"/>
                <a:pathLst>
                  <a:path extrusionOk="0" h="10455" w="10383">
                    <a:moveTo>
                      <a:pt x="1298" y="1"/>
                    </a:moveTo>
                    <a:lnTo>
                      <a:pt x="9085" y="1"/>
                    </a:lnTo>
                    <a:cubicBezTo>
                      <a:pt x="9799" y="1"/>
                      <a:pt x="10383" y="584"/>
                      <a:pt x="10383" y="1299"/>
                    </a:cubicBezTo>
                    <a:lnTo>
                      <a:pt x="10383" y="9157"/>
                    </a:lnTo>
                    <a:cubicBezTo>
                      <a:pt x="10383" y="9871"/>
                      <a:pt x="9799" y="10454"/>
                      <a:pt x="9085" y="10454"/>
                    </a:cubicBezTo>
                    <a:lnTo>
                      <a:pt x="1298" y="10454"/>
                    </a:lnTo>
                    <a:cubicBezTo>
                      <a:pt x="584" y="10454"/>
                      <a:pt x="0" y="9871"/>
                      <a:pt x="0" y="9157"/>
                    </a:cubicBezTo>
                    <a:lnTo>
                      <a:pt x="0" y="1299"/>
                    </a:lnTo>
                    <a:cubicBezTo>
                      <a:pt x="0" y="584"/>
                      <a:pt x="584" y="1"/>
                      <a:pt x="12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8"/>
              <p:cNvSpPr/>
              <p:nvPr/>
            </p:nvSpPr>
            <p:spPr>
              <a:xfrm>
                <a:off x="9752639" y="2415054"/>
                <a:ext cx="306404" cy="309230"/>
              </a:xfrm>
              <a:custGeom>
                <a:rect b="b" l="l" r="r" t="t"/>
                <a:pathLst>
                  <a:path extrusionOk="0" h="9193" w="9109">
                    <a:moveTo>
                      <a:pt x="667" y="418"/>
                    </a:moveTo>
                    <a:cubicBezTo>
                      <a:pt x="596" y="418"/>
                      <a:pt x="536" y="441"/>
                      <a:pt x="488" y="489"/>
                    </a:cubicBezTo>
                    <a:cubicBezTo>
                      <a:pt x="441" y="537"/>
                      <a:pt x="417" y="596"/>
                      <a:pt x="417" y="668"/>
                    </a:cubicBezTo>
                    <a:lnTo>
                      <a:pt x="417" y="8526"/>
                    </a:lnTo>
                    <a:cubicBezTo>
                      <a:pt x="417" y="8585"/>
                      <a:pt x="441" y="8657"/>
                      <a:pt x="488" y="8692"/>
                    </a:cubicBezTo>
                    <a:lnTo>
                      <a:pt x="488" y="8692"/>
                    </a:lnTo>
                    <a:cubicBezTo>
                      <a:pt x="536" y="8740"/>
                      <a:pt x="596" y="8776"/>
                      <a:pt x="667" y="8776"/>
                    </a:cubicBezTo>
                    <a:lnTo>
                      <a:pt x="8442" y="8776"/>
                    </a:lnTo>
                    <a:cubicBezTo>
                      <a:pt x="8513" y="8776"/>
                      <a:pt x="8573" y="8740"/>
                      <a:pt x="8620" y="8692"/>
                    </a:cubicBezTo>
                    <a:cubicBezTo>
                      <a:pt x="8668" y="8657"/>
                      <a:pt x="8692" y="8585"/>
                      <a:pt x="8692" y="8526"/>
                    </a:cubicBezTo>
                    <a:lnTo>
                      <a:pt x="8692" y="668"/>
                    </a:lnTo>
                    <a:cubicBezTo>
                      <a:pt x="8692" y="596"/>
                      <a:pt x="8668" y="537"/>
                      <a:pt x="8620" y="489"/>
                    </a:cubicBezTo>
                    <a:lnTo>
                      <a:pt x="8609" y="489"/>
                    </a:lnTo>
                    <a:cubicBezTo>
                      <a:pt x="8573" y="441"/>
                      <a:pt x="8513" y="418"/>
                      <a:pt x="8442" y="418"/>
                    </a:cubicBezTo>
                    <a:lnTo>
                      <a:pt x="667" y="418"/>
                    </a:lnTo>
                    <a:close/>
                    <a:moveTo>
                      <a:pt x="191" y="191"/>
                    </a:moveTo>
                    <a:cubicBezTo>
                      <a:pt x="310" y="72"/>
                      <a:pt x="477" y="1"/>
                      <a:pt x="667" y="1"/>
                    </a:cubicBezTo>
                    <a:lnTo>
                      <a:pt x="8454" y="1"/>
                    </a:lnTo>
                    <a:cubicBezTo>
                      <a:pt x="8620" y="1"/>
                      <a:pt x="8787" y="72"/>
                      <a:pt x="8906" y="179"/>
                    </a:cubicBezTo>
                    <a:cubicBezTo>
                      <a:pt x="8906" y="179"/>
                      <a:pt x="8918" y="191"/>
                      <a:pt x="8918" y="191"/>
                    </a:cubicBezTo>
                    <a:cubicBezTo>
                      <a:pt x="9037" y="310"/>
                      <a:pt x="9109" y="477"/>
                      <a:pt x="9109" y="668"/>
                    </a:cubicBezTo>
                    <a:lnTo>
                      <a:pt x="9109" y="8526"/>
                    </a:lnTo>
                    <a:cubicBezTo>
                      <a:pt x="9109" y="8704"/>
                      <a:pt x="9037" y="8871"/>
                      <a:pt x="8918" y="8990"/>
                    </a:cubicBezTo>
                    <a:cubicBezTo>
                      <a:pt x="8799" y="9109"/>
                      <a:pt x="8632" y="9192"/>
                      <a:pt x="8442" y="9192"/>
                    </a:cubicBezTo>
                    <a:lnTo>
                      <a:pt x="667" y="9192"/>
                    </a:lnTo>
                    <a:cubicBezTo>
                      <a:pt x="477" y="9192"/>
                      <a:pt x="310" y="9109"/>
                      <a:pt x="191" y="8990"/>
                    </a:cubicBezTo>
                    <a:lnTo>
                      <a:pt x="191" y="8990"/>
                    </a:lnTo>
                    <a:cubicBezTo>
                      <a:pt x="72" y="8871"/>
                      <a:pt x="0" y="8704"/>
                      <a:pt x="0" y="8526"/>
                    </a:cubicBezTo>
                    <a:lnTo>
                      <a:pt x="0" y="668"/>
                    </a:lnTo>
                    <a:cubicBezTo>
                      <a:pt x="0" y="477"/>
                      <a:pt x="72" y="310"/>
                      <a:pt x="191" y="1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8"/>
              <p:cNvSpPr/>
              <p:nvPr/>
            </p:nvSpPr>
            <p:spPr>
              <a:xfrm>
                <a:off x="9784662" y="2447111"/>
                <a:ext cx="42888" cy="98558"/>
              </a:xfrm>
              <a:custGeom>
                <a:rect b="b" l="l" r="r" t="t"/>
                <a:pathLst>
                  <a:path extrusionOk="0" h="2930" w="1275">
                    <a:moveTo>
                      <a:pt x="644" y="0"/>
                    </a:moveTo>
                    <a:lnTo>
                      <a:pt x="644" y="0"/>
                    </a:lnTo>
                    <a:cubicBezTo>
                      <a:pt x="989" y="0"/>
                      <a:pt x="1275" y="286"/>
                      <a:pt x="1275" y="643"/>
                    </a:cubicBezTo>
                    <a:lnTo>
                      <a:pt x="1275" y="2286"/>
                    </a:lnTo>
                    <a:cubicBezTo>
                      <a:pt x="1275" y="2643"/>
                      <a:pt x="989" y="2929"/>
                      <a:pt x="644" y="2929"/>
                    </a:cubicBezTo>
                    <a:lnTo>
                      <a:pt x="644" y="2929"/>
                    </a:lnTo>
                    <a:cubicBezTo>
                      <a:pt x="287" y="2929"/>
                      <a:pt x="1" y="2643"/>
                      <a:pt x="1" y="2286"/>
                    </a:cubicBezTo>
                    <a:lnTo>
                      <a:pt x="1" y="643"/>
                    </a:lnTo>
                    <a:cubicBezTo>
                      <a:pt x="1" y="286"/>
                      <a:pt x="287" y="0"/>
                      <a:pt x="644" y="0"/>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8"/>
              <p:cNvSpPr/>
              <p:nvPr/>
            </p:nvSpPr>
            <p:spPr>
              <a:xfrm>
                <a:off x="9784662" y="2561243"/>
                <a:ext cx="42888" cy="44906"/>
              </a:xfrm>
              <a:custGeom>
                <a:rect b="b" l="l" r="r" t="t"/>
                <a:pathLst>
                  <a:path extrusionOk="0" h="1335" w="1275">
                    <a:moveTo>
                      <a:pt x="644" y="1"/>
                    </a:moveTo>
                    <a:lnTo>
                      <a:pt x="644" y="1"/>
                    </a:lnTo>
                    <a:cubicBezTo>
                      <a:pt x="989" y="1"/>
                      <a:pt x="1275" y="286"/>
                      <a:pt x="1275" y="632"/>
                    </a:cubicBezTo>
                    <a:lnTo>
                      <a:pt x="1275" y="691"/>
                    </a:lnTo>
                    <a:cubicBezTo>
                      <a:pt x="1275" y="1048"/>
                      <a:pt x="989" y="1334"/>
                      <a:pt x="644" y="1334"/>
                    </a:cubicBezTo>
                    <a:lnTo>
                      <a:pt x="644" y="1334"/>
                    </a:lnTo>
                    <a:cubicBezTo>
                      <a:pt x="287" y="1334"/>
                      <a:pt x="1" y="1048"/>
                      <a:pt x="1" y="691"/>
                    </a:cubicBezTo>
                    <a:lnTo>
                      <a:pt x="1" y="632"/>
                    </a:lnTo>
                    <a:cubicBezTo>
                      <a:pt x="1" y="286"/>
                      <a:pt x="287" y="1"/>
                      <a:pt x="644"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8"/>
              <p:cNvSpPr/>
              <p:nvPr/>
            </p:nvSpPr>
            <p:spPr>
              <a:xfrm>
                <a:off x="9886785" y="2499955"/>
                <a:ext cx="38078" cy="139427"/>
              </a:xfrm>
              <a:custGeom>
                <a:rect b="b" l="l" r="r" t="t"/>
                <a:pathLst>
                  <a:path extrusionOk="0" h="4145" w="1132">
                    <a:moveTo>
                      <a:pt x="811" y="1"/>
                    </a:moveTo>
                    <a:lnTo>
                      <a:pt x="858" y="1"/>
                    </a:lnTo>
                    <a:cubicBezTo>
                      <a:pt x="1037" y="37"/>
                      <a:pt x="1132" y="120"/>
                      <a:pt x="1132" y="263"/>
                    </a:cubicBezTo>
                    <a:lnTo>
                      <a:pt x="1132" y="3870"/>
                    </a:lnTo>
                    <a:cubicBezTo>
                      <a:pt x="1096" y="4049"/>
                      <a:pt x="1001" y="4144"/>
                      <a:pt x="846" y="4144"/>
                    </a:cubicBezTo>
                    <a:lnTo>
                      <a:pt x="822" y="4144"/>
                    </a:lnTo>
                    <a:cubicBezTo>
                      <a:pt x="644" y="4109"/>
                      <a:pt x="549" y="4013"/>
                      <a:pt x="549" y="3882"/>
                    </a:cubicBezTo>
                    <a:lnTo>
                      <a:pt x="549" y="680"/>
                    </a:lnTo>
                    <a:cubicBezTo>
                      <a:pt x="430" y="715"/>
                      <a:pt x="334" y="739"/>
                      <a:pt x="263" y="739"/>
                    </a:cubicBezTo>
                    <a:cubicBezTo>
                      <a:pt x="132" y="739"/>
                      <a:pt x="49" y="656"/>
                      <a:pt x="1" y="477"/>
                    </a:cubicBezTo>
                    <a:lnTo>
                      <a:pt x="1" y="418"/>
                    </a:lnTo>
                    <a:cubicBezTo>
                      <a:pt x="1" y="263"/>
                      <a:pt x="168" y="156"/>
                      <a:pt x="489" y="9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1" name="Google Shape;1201;p38"/>
            <p:cNvGrpSpPr/>
            <p:nvPr/>
          </p:nvGrpSpPr>
          <p:grpSpPr>
            <a:xfrm rot="780553">
              <a:off x="8366790" y="4154495"/>
              <a:ext cx="465392" cy="351668"/>
              <a:chOff x="9283052" y="2922075"/>
              <a:chExt cx="465408" cy="351680"/>
            </a:xfrm>
          </p:grpSpPr>
          <p:sp>
            <p:nvSpPr>
              <p:cNvPr id="1202" name="Google Shape;1202;p38"/>
              <p:cNvSpPr/>
              <p:nvPr/>
            </p:nvSpPr>
            <p:spPr>
              <a:xfrm>
                <a:off x="9399202" y="2922075"/>
                <a:ext cx="349258" cy="351680"/>
              </a:xfrm>
              <a:custGeom>
                <a:rect b="b" l="l" r="r" t="t"/>
                <a:pathLst>
                  <a:path extrusionOk="0" h="10455" w="10383">
                    <a:moveTo>
                      <a:pt x="1298" y="0"/>
                    </a:moveTo>
                    <a:cubicBezTo>
                      <a:pt x="584" y="0"/>
                      <a:pt x="1" y="584"/>
                      <a:pt x="1" y="1298"/>
                    </a:cubicBezTo>
                    <a:lnTo>
                      <a:pt x="1" y="9156"/>
                    </a:lnTo>
                    <a:cubicBezTo>
                      <a:pt x="1" y="9871"/>
                      <a:pt x="584" y="10454"/>
                      <a:pt x="1298" y="10454"/>
                    </a:cubicBezTo>
                    <a:lnTo>
                      <a:pt x="9085" y="10454"/>
                    </a:lnTo>
                    <a:cubicBezTo>
                      <a:pt x="9799" y="10454"/>
                      <a:pt x="10383" y="9871"/>
                      <a:pt x="10383" y="9156"/>
                    </a:cubicBezTo>
                    <a:lnTo>
                      <a:pt x="10383" y="1298"/>
                    </a:lnTo>
                    <a:cubicBezTo>
                      <a:pt x="10383" y="584"/>
                      <a:pt x="9799" y="0"/>
                      <a:pt x="90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8"/>
              <p:cNvSpPr/>
              <p:nvPr/>
            </p:nvSpPr>
            <p:spPr>
              <a:xfrm>
                <a:off x="9283052" y="2922075"/>
                <a:ext cx="349258" cy="351680"/>
              </a:xfrm>
              <a:custGeom>
                <a:rect b="b" l="l" r="r" t="t"/>
                <a:pathLst>
                  <a:path extrusionOk="0" h="10455" w="10383">
                    <a:moveTo>
                      <a:pt x="1298" y="0"/>
                    </a:moveTo>
                    <a:cubicBezTo>
                      <a:pt x="584" y="0"/>
                      <a:pt x="1" y="584"/>
                      <a:pt x="1" y="1298"/>
                    </a:cubicBezTo>
                    <a:lnTo>
                      <a:pt x="1" y="9156"/>
                    </a:lnTo>
                    <a:cubicBezTo>
                      <a:pt x="1" y="9871"/>
                      <a:pt x="584" y="10454"/>
                      <a:pt x="1298" y="10454"/>
                    </a:cubicBezTo>
                    <a:lnTo>
                      <a:pt x="9085" y="10454"/>
                    </a:lnTo>
                    <a:cubicBezTo>
                      <a:pt x="9800" y="10454"/>
                      <a:pt x="10383" y="9871"/>
                      <a:pt x="10383" y="9156"/>
                    </a:cubicBezTo>
                    <a:lnTo>
                      <a:pt x="10383" y="1298"/>
                    </a:lnTo>
                    <a:cubicBezTo>
                      <a:pt x="10383" y="584"/>
                      <a:pt x="9800" y="0"/>
                      <a:pt x="9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8"/>
              <p:cNvSpPr/>
              <p:nvPr/>
            </p:nvSpPr>
            <p:spPr>
              <a:xfrm>
                <a:off x="9304277" y="2943300"/>
                <a:ext cx="306808" cy="309230"/>
              </a:xfrm>
              <a:custGeom>
                <a:rect b="b" l="l" r="r" t="t"/>
                <a:pathLst>
                  <a:path extrusionOk="0" h="9193" w="9121">
                    <a:moveTo>
                      <a:pt x="667" y="417"/>
                    </a:moveTo>
                    <a:cubicBezTo>
                      <a:pt x="608" y="417"/>
                      <a:pt x="548" y="441"/>
                      <a:pt x="501" y="489"/>
                    </a:cubicBezTo>
                    <a:cubicBezTo>
                      <a:pt x="453" y="536"/>
                      <a:pt x="429" y="596"/>
                      <a:pt x="429" y="667"/>
                    </a:cubicBezTo>
                    <a:lnTo>
                      <a:pt x="429" y="8525"/>
                    </a:lnTo>
                    <a:cubicBezTo>
                      <a:pt x="429" y="8585"/>
                      <a:pt x="453" y="8656"/>
                      <a:pt x="501" y="8692"/>
                    </a:cubicBezTo>
                    <a:lnTo>
                      <a:pt x="501" y="8692"/>
                    </a:lnTo>
                    <a:cubicBezTo>
                      <a:pt x="548" y="8740"/>
                      <a:pt x="608" y="8763"/>
                      <a:pt x="667" y="8763"/>
                    </a:cubicBezTo>
                    <a:lnTo>
                      <a:pt x="8454" y="8763"/>
                    </a:lnTo>
                    <a:cubicBezTo>
                      <a:pt x="8526" y="8763"/>
                      <a:pt x="8585" y="8740"/>
                      <a:pt x="8633" y="8692"/>
                    </a:cubicBezTo>
                    <a:cubicBezTo>
                      <a:pt x="8680" y="8656"/>
                      <a:pt x="8704" y="8585"/>
                      <a:pt x="8704" y="8525"/>
                    </a:cubicBezTo>
                    <a:lnTo>
                      <a:pt x="8704" y="667"/>
                    </a:lnTo>
                    <a:cubicBezTo>
                      <a:pt x="8704" y="596"/>
                      <a:pt x="8680" y="536"/>
                      <a:pt x="8633" y="489"/>
                    </a:cubicBezTo>
                    <a:lnTo>
                      <a:pt x="8621" y="489"/>
                    </a:lnTo>
                    <a:cubicBezTo>
                      <a:pt x="8573" y="441"/>
                      <a:pt x="8526" y="417"/>
                      <a:pt x="8454" y="417"/>
                    </a:cubicBezTo>
                    <a:lnTo>
                      <a:pt x="667" y="417"/>
                    </a:lnTo>
                    <a:close/>
                    <a:moveTo>
                      <a:pt x="203" y="191"/>
                    </a:moveTo>
                    <a:cubicBezTo>
                      <a:pt x="322" y="72"/>
                      <a:pt x="489" y="0"/>
                      <a:pt x="667" y="0"/>
                    </a:cubicBezTo>
                    <a:lnTo>
                      <a:pt x="8454" y="0"/>
                    </a:lnTo>
                    <a:cubicBezTo>
                      <a:pt x="8633" y="0"/>
                      <a:pt x="8788" y="72"/>
                      <a:pt x="8919" y="179"/>
                    </a:cubicBezTo>
                    <a:cubicBezTo>
                      <a:pt x="8919" y="179"/>
                      <a:pt x="8919" y="191"/>
                      <a:pt x="8930" y="191"/>
                    </a:cubicBezTo>
                    <a:cubicBezTo>
                      <a:pt x="9049" y="310"/>
                      <a:pt x="9121" y="477"/>
                      <a:pt x="9121" y="667"/>
                    </a:cubicBezTo>
                    <a:lnTo>
                      <a:pt x="9121" y="8525"/>
                    </a:lnTo>
                    <a:cubicBezTo>
                      <a:pt x="9121" y="8704"/>
                      <a:pt x="9049" y="8871"/>
                      <a:pt x="8930" y="8990"/>
                    </a:cubicBezTo>
                    <a:cubicBezTo>
                      <a:pt x="8811" y="9109"/>
                      <a:pt x="8645" y="9192"/>
                      <a:pt x="8454" y="9192"/>
                    </a:cubicBezTo>
                    <a:lnTo>
                      <a:pt x="667" y="9192"/>
                    </a:lnTo>
                    <a:cubicBezTo>
                      <a:pt x="489" y="9192"/>
                      <a:pt x="322" y="9109"/>
                      <a:pt x="203" y="8990"/>
                    </a:cubicBezTo>
                    <a:lnTo>
                      <a:pt x="203" y="8990"/>
                    </a:lnTo>
                    <a:cubicBezTo>
                      <a:pt x="84" y="8871"/>
                      <a:pt x="1" y="8704"/>
                      <a:pt x="1" y="8525"/>
                    </a:cubicBezTo>
                    <a:lnTo>
                      <a:pt x="1" y="667"/>
                    </a:lnTo>
                    <a:cubicBezTo>
                      <a:pt x="1" y="477"/>
                      <a:pt x="84" y="310"/>
                      <a:pt x="203" y="191"/>
                    </a:cubicBezTo>
                    <a:lnTo>
                      <a:pt x="203" y="19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8"/>
              <p:cNvSpPr/>
              <p:nvPr/>
            </p:nvSpPr>
            <p:spPr>
              <a:xfrm>
                <a:off x="9336737" y="2975323"/>
                <a:ext cx="42888" cy="98558"/>
              </a:xfrm>
              <a:custGeom>
                <a:rect b="b" l="l" r="r" t="t"/>
                <a:pathLst>
                  <a:path extrusionOk="0" h="2930" w="1275">
                    <a:moveTo>
                      <a:pt x="631" y="1"/>
                    </a:moveTo>
                    <a:cubicBezTo>
                      <a:pt x="286" y="1"/>
                      <a:pt x="0" y="287"/>
                      <a:pt x="0" y="644"/>
                    </a:cubicBezTo>
                    <a:lnTo>
                      <a:pt x="0" y="2287"/>
                    </a:lnTo>
                    <a:cubicBezTo>
                      <a:pt x="0" y="2644"/>
                      <a:pt x="286" y="2930"/>
                      <a:pt x="631" y="2930"/>
                    </a:cubicBezTo>
                    <a:cubicBezTo>
                      <a:pt x="988" y="2930"/>
                      <a:pt x="1274" y="2644"/>
                      <a:pt x="1274" y="2287"/>
                    </a:cubicBezTo>
                    <a:lnTo>
                      <a:pt x="1274" y="644"/>
                    </a:lnTo>
                    <a:cubicBezTo>
                      <a:pt x="1274" y="287"/>
                      <a:pt x="988"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8"/>
              <p:cNvSpPr/>
              <p:nvPr/>
            </p:nvSpPr>
            <p:spPr>
              <a:xfrm>
                <a:off x="9336737" y="3089085"/>
                <a:ext cx="42888" cy="45276"/>
              </a:xfrm>
              <a:custGeom>
                <a:rect b="b" l="l" r="r" t="t"/>
                <a:pathLst>
                  <a:path extrusionOk="0" h="1346" w="1275">
                    <a:moveTo>
                      <a:pt x="631" y="0"/>
                    </a:moveTo>
                    <a:cubicBezTo>
                      <a:pt x="286" y="0"/>
                      <a:pt x="0" y="286"/>
                      <a:pt x="0" y="643"/>
                    </a:cubicBezTo>
                    <a:lnTo>
                      <a:pt x="0" y="703"/>
                    </a:lnTo>
                    <a:cubicBezTo>
                      <a:pt x="0" y="1060"/>
                      <a:pt x="286" y="1346"/>
                      <a:pt x="631" y="1346"/>
                    </a:cubicBezTo>
                    <a:cubicBezTo>
                      <a:pt x="988" y="1346"/>
                      <a:pt x="1274" y="1060"/>
                      <a:pt x="1274" y="703"/>
                    </a:cubicBezTo>
                    <a:lnTo>
                      <a:pt x="1274" y="643"/>
                    </a:lnTo>
                    <a:cubicBezTo>
                      <a:pt x="1274" y="286"/>
                      <a:pt x="988" y="0"/>
                      <a:pt x="631" y="0"/>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8"/>
              <p:cNvSpPr/>
              <p:nvPr/>
            </p:nvSpPr>
            <p:spPr>
              <a:xfrm>
                <a:off x="9413633" y="3028202"/>
                <a:ext cx="88130" cy="139394"/>
              </a:xfrm>
              <a:custGeom>
                <a:rect b="b" l="l" r="r" t="t"/>
                <a:pathLst>
                  <a:path extrusionOk="0" h="4144" w="2620">
                    <a:moveTo>
                      <a:pt x="1286" y="1"/>
                    </a:moveTo>
                    <a:cubicBezTo>
                      <a:pt x="1679" y="1"/>
                      <a:pt x="2036" y="179"/>
                      <a:pt x="2334" y="536"/>
                    </a:cubicBezTo>
                    <a:cubicBezTo>
                      <a:pt x="2489" y="774"/>
                      <a:pt x="2560" y="1025"/>
                      <a:pt x="2560" y="1275"/>
                    </a:cubicBezTo>
                    <a:cubicBezTo>
                      <a:pt x="2560" y="1667"/>
                      <a:pt x="2381" y="2037"/>
                      <a:pt x="2012" y="2382"/>
                    </a:cubicBezTo>
                    <a:lnTo>
                      <a:pt x="976" y="3572"/>
                    </a:lnTo>
                    <a:lnTo>
                      <a:pt x="2346" y="3572"/>
                    </a:lnTo>
                    <a:cubicBezTo>
                      <a:pt x="2500" y="3572"/>
                      <a:pt x="2584" y="3656"/>
                      <a:pt x="2620" y="3846"/>
                    </a:cubicBezTo>
                    <a:lnTo>
                      <a:pt x="2620" y="3870"/>
                    </a:lnTo>
                    <a:cubicBezTo>
                      <a:pt x="2584" y="4049"/>
                      <a:pt x="2500" y="4144"/>
                      <a:pt x="2334" y="4144"/>
                    </a:cubicBezTo>
                    <a:lnTo>
                      <a:pt x="298" y="4144"/>
                    </a:lnTo>
                    <a:cubicBezTo>
                      <a:pt x="119" y="4108"/>
                      <a:pt x="24" y="4013"/>
                      <a:pt x="24" y="3858"/>
                    </a:cubicBezTo>
                    <a:lnTo>
                      <a:pt x="24" y="3846"/>
                    </a:lnTo>
                    <a:cubicBezTo>
                      <a:pt x="24" y="3763"/>
                      <a:pt x="95" y="3644"/>
                      <a:pt x="238" y="3513"/>
                    </a:cubicBezTo>
                    <a:lnTo>
                      <a:pt x="1858" y="1667"/>
                    </a:lnTo>
                    <a:cubicBezTo>
                      <a:pt x="1941" y="1548"/>
                      <a:pt x="1977" y="1429"/>
                      <a:pt x="1977" y="1275"/>
                    </a:cubicBezTo>
                    <a:cubicBezTo>
                      <a:pt x="1977" y="965"/>
                      <a:pt x="1810" y="739"/>
                      <a:pt x="1477" y="608"/>
                    </a:cubicBezTo>
                    <a:cubicBezTo>
                      <a:pt x="1429" y="596"/>
                      <a:pt x="1369" y="584"/>
                      <a:pt x="1298" y="584"/>
                    </a:cubicBezTo>
                    <a:lnTo>
                      <a:pt x="1262" y="584"/>
                    </a:lnTo>
                    <a:cubicBezTo>
                      <a:pt x="965" y="584"/>
                      <a:pt x="750" y="751"/>
                      <a:pt x="607" y="1072"/>
                    </a:cubicBezTo>
                    <a:cubicBezTo>
                      <a:pt x="595" y="1144"/>
                      <a:pt x="584" y="1227"/>
                      <a:pt x="572" y="1334"/>
                    </a:cubicBezTo>
                    <a:cubicBezTo>
                      <a:pt x="500" y="1477"/>
                      <a:pt x="417" y="1548"/>
                      <a:pt x="298" y="1548"/>
                    </a:cubicBezTo>
                    <a:lnTo>
                      <a:pt x="274" y="1548"/>
                    </a:lnTo>
                    <a:cubicBezTo>
                      <a:pt x="95" y="1513"/>
                      <a:pt x="0" y="1429"/>
                      <a:pt x="0" y="1275"/>
                    </a:cubicBezTo>
                    <a:cubicBezTo>
                      <a:pt x="0" y="834"/>
                      <a:pt x="214" y="465"/>
                      <a:pt x="643" y="179"/>
                    </a:cubicBezTo>
                    <a:cubicBezTo>
                      <a:pt x="869" y="60"/>
                      <a:pt x="1084" y="1"/>
                      <a:pt x="12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8" name="Google Shape;1208;p38"/>
            <p:cNvGrpSpPr/>
            <p:nvPr/>
          </p:nvGrpSpPr>
          <p:grpSpPr>
            <a:xfrm rot="616630">
              <a:off x="8257085" y="3640575"/>
              <a:ext cx="465382" cy="351660"/>
              <a:chOff x="9999587" y="2778350"/>
              <a:chExt cx="465408" cy="351680"/>
            </a:xfrm>
          </p:grpSpPr>
          <p:sp>
            <p:nvSpPr>
              <p:cNvPr id="1209" name="Google Shape;1209;p38"/>
              <p:cNvSpPr/>
              <p:nvPr/>
            </p:nvSpPr>
            <p:spPr>
              <a:xfrm>
                <a:off x="10115737" y="2778350"/>
                <a:ext cx="349258" cy="351680"/>
              </a:xfrm>
              <a:custGeom>
                <a:rect b="b" l="l" r="r" t="t"/>
                <a:pathLst>
                  <a:path extrusionOk="0" h="10455" w="10383">
                    <a:moveTo>
                      <a:pt x="1298" y="0"/>
                    </a:moveTo>
                    <a:cubicBezTo>
                      <a:pt x="584" y="0"/>
                      <a:pt x="1" y="584"/>
                      <a:pt x="1" y="1298"/>
                    </a:cubicBezTo>
                    <a:lnTo>
                      <a:pt x="1" y="9156"/>
                    </a:lnTo>
                    <a:cubicBezTo>
                      <a:pt x="1" y="9871"/>
                      <a:pt x="584" y="10454"/>
                      <a:pt x="1298" y="10454"/>
                    </a:cubicBezTo>
                    <a:lnTo>
                      <a:pt x="9085" y="10454"/>
                    </a:lnTo>
                    <a:cubicBezTo>
                      <a:pt x="9800" y="10454"/>
                      <a:pt x="10383" y="9871"/>
                      <a:pt x="10383" y="9156"/>
                    </a:cubicBezTo>
                    <a:lnTo>
                      <a:pt x="10383" y="1298"/>
                    </a:lnTo>
                    <a:cubicBezTo>
                      <a:pt x="10383" y="584"/>
                      <a:pt x="9800" y="0"/>
                      <a:pt x="90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8"/>
              <p:cNvSpPr/>
              <p:nvPr/>
            </p:nvSpPr>
            <p:spPr>
              <a:xfrm>
                <a:off x="9999587" y="2778350"/>
                <a:ext cx="349292" cy="351680"/>
              </a:xfrm>
              <a:custGeom>
                <a:rect b="b" l="l" r="r" t="t"/>
                <a:pathLst>
                  <a:path extrusionOk="0" h="10455" w="10384">
                    <a:moveTo>
                      <a:pt x="1299" y="0"/>
                    </a:moveTo>
                    <a:cubicBezTo>
                      <a:pt x="584" y="0"/>
                      <a:pt x="1" y="584"/>
                      <a:pt x="1" y="1298"/>
                    </a:cubicBezTo>
                    <a:lnTo>
                      <a:pt x="1" y="9156"/>
                    </a:lnTo>
                    <a:cubicBezTo>
                      <a:pt x="1" y="9871"/>
                      <a:pt x="584" y="10454"/>
                      <a:pt x="1299" y="10454"/>
                    </a:cubicBezTo>
                    <a:lnTo>
                      <a:pt x="9085" y="10454"/>
                    </a:lnTo>
                    <a:cubicBezTo>
                      <a:pt x="9800" y="10454"/>
                      <a:pt x="10383" y="9871"/>
                      <a:pt x="10383" y="9156"/>
                    </a:cubicBezTo>
                    <a:lnTo>
                      <a:pt x="10383" y="1298"/>
                    </a:lnTo>
                    <a:cubicBezTo>
                      <a:pt x="10383" y="584"/>
                      <a:pt x="9800" y="0"/>
                      <a:pt x="90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8"/>
              <p:cNvSpPr/>
              <p:nvPr/>
            </p:nvSpPr>
            <p:spPr>
              <a:xfrm>
                <a:off x="10020812" y="2799575"/>
                <a:ext cx="306841" cy="309230"/>
              </a:xfrm>
              <a:custGeom>
                <a:rect b="b" l="l" r="r" t="t"/>
                <a:pathLst>
                  <a:path extrusionOk="0" h="9193" w="9122">
                    <a:moveTo>
                      <a:pt x="668" y="417"/>
                    </a:moveTo>
                    <a:cubicBezTo>
                      <a:pt x="608" y="417"/>
                      <a:pt x="549" y="441"/>
                      <a:pt x="501" y="489"/>
                    </a:cubicBezTo>
                    <a:cubicBezTo>
                      <a:pt x="453" y="536"/>
                      <a:pt x="430" y="596"/>
                      <a:pt x="430" y="667"/>
                    </a:cubicBezTo>
                    <a:lnTo>
                      <a:pt x="430" y="8525"/>
                    </a:lnTo>
                    <a:cubicBezTo>
                      <a:pt x="430" y="8585"/>
                      <a:pt x="453" y="8656"/>
                      <a:pt x="501" y="8692"/>
                    </a:cubicBezTo>
                    <a:lnTo>
                      <a:pt x="501" y="8692"/>
                    </a:lnTo>
                    <a:cubicBezTo>
                      <a:pt x="549" y="8740"/>
                      <a:pt x="608" y="8763"/>
                      <a:pt x="668" y="8763"/>
                    </a:cubicBezTo>
                    <a:lnTo>
                      <a:pt x="8454" y="8763"/>
                    </a:lnTo>
                    <a:cubicBezTo>
                      <a:pt x="8526" y="8763"/>
                      <a:pt x="8585" y="8740"/>
                      <a:pt x="8633" y="8692"/>
                    </a:cubicBezTo>
                    <a:cubicBezTo>
                      <a:pt x="8681" y="8656"/>
                      <a:pt x="8704" y="8585"/>
                      <a:pt x="8704" y="8525"/>
                    </a:cubicBezTo>
                    <a:lnTo>
                      <a:pt x="8704" y="667"/>
                    </a:lnTo>
                    <a:cubicBezTo>
                      <a:pt x="8704" y="596"/>
                      <a:pt x="8681" y="536"/>
                      <a:pt x="8633" y="489"/>
                    </a:cubicBezTo>
                    <a:lnTo>
                      <a:pt x="8621" y="489"/>
                    </a:lnTo>
                    <a:cubicBezTo>
                      <a:pt x="8585" y="441"/>
                      <a:pt x="8526" y="417"/>
                      <a:pt x="8454" y="417"/>
                    </a:cubicBezTo>
                    <a:lnTo>
                      <a:pt x="680" y="417"/>
                    </a:lnTo>
                    <a:close/>
                    <a:moveTo>
                      <a:pt x="203" y="191"/>
                    </a:moveTo>
                    <a:cubicBezTo>
                      <a:pt x="322" y="72"/>
                      <a:pt x="489" y="0"/>
                      <a:pt x="668" y="0"/>
                    </a:cubicBezTo>
                    <a:lnTo>
                      <a:pt x="8454" y="0"/>
                    </a:lnTo>
                    <a:cubicBezTo>
                      <a:pt x="8633" y="0"/>
                      <a:pt x="8800" y="72"/>
                      <a:pt x="8919" y="179"/>
                    </a:cubicBezTo>
                    <a:cubicBezTo>
                      <a:pt x="8919" y="179"/>
                      <a:pt x="8919" y="191"/>
                      <a:pt x="8931" y="191"/>
                    </a:cubicBezTo>
                    <a:cubicBezTo>
                      <a:pt x="9050" y="310"/>
                      <a:pt x="9121" y="477"/>
                      <a:pt x="9121" y="667"/>
                    </a:cubicBezTo>
                    <a:lnTo>
                      <a:pt x="9121" y="8525"/>
                    </a:lnTo>
                    <a:cubicBezTo>
                      <a:pt x="9121" y="8704"/>
                      <a:pt x="9050" y="8871"/>
                      <a:pt x="8931" y="8990"/>
                    </a:cubicBezTo>
                    <a:cubicBezTo>
                      <a:pt x="8812" y="9109"/>
                      <a:pt x="8645" y="9192"/>
                      <a:pt x="8454" y="9192"/>
                    </a:cubicBezTo>
                    <a:lnTo>
                      <a:pt x="668" y="9192"/>
                    </a:lnTo>
                    <a:cubicBezTo>
                      <a:pt x="489" y="9192"/>
                      <a:pt x="322" y="9109"/>
                      <a:pt x="203" y="8990"/>
                    </a:cubicBezTo>
                    <a:lnTo>
                      <a:pt x="203" y="8990"/>
                    </a:lnTo>
                    <a:lnTo>
                      <a:pt x="203" y="8990"/>
                    </a:lnTo>
                    <a:cubicBezTo>
                      <a:pt x="84" y="8871"/>
                      <a:pt x="1" y="8704"/>
                      <a:pt x="1" y="8525"/>
                    </a:cubicBezTo>
                    <a:lnTo>
                      <a:pt x="1" y="667"/>
                    </a:lnTo>
                    <a:cubicBezTo>
                      <a:pt x="1" y="477"/>
                      <a:pt x="84" y="310"/>
                      <a:pt x="203" y="191"/>
                    </a:cubicBezTo>
                    <a:lnTo>
                      <a:pt x="203" y="19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8"/>
              <p:cNvSpPr/>
              <p:nvPr/>
            </p:nvSpPr>
            <p:spPr>
              <a:xfrm>
                <a:off x="10053273" y="2831598"/>
                <a:ext cx="42888" cy="98558"/>
              </a:xfrm>
              <a:custGeom>
                <a:rect b="b" l="l" r="r" t="t"/>
                <a:pathLst>
                  <a:path extrusionOk="0" h="2930" w="1275">
                    <a:moveTo>
                      <a:pt x="631" y="1"/>
                    </a:moveTo>
                    <a:lnTo>
                      <a:pt x="631" y="1"/>
                    </a:lnTo>
                    <a:cubicBezTo>
                      <a:pt x="989" y="1"/>
                      <a:pt x="1274" y="287"/>
                      <a:pt x="1274" y="644"/>
                    </a:cubicBezTo>
                    <a:lnTo>
                      <a:pt x="1274" y="2287"/>
                    </a:lnTo>
                    <a:cubicBezTo>
                      <a:pt x="1274" y="2644"/>
                      <a:pt x="989" y="2930"/>
                      <a:pt x="631" y="2930"/>
                    </a:cubicBezTo>
                    <a:lnTo>
                      <a:pt x="631" y="2930"/>
                    </a:lnTo>
                    <a:cubicBezTo>
                      <a:pt x="286" y="2930"/>
                      <a:pt x="0" y="2644"/>
                      <a:pt x="0" y="2287"/>
                    </a:cubicBezTo>
                    <a:lnTo>
                      <a:pt x="0" y="644"/>
                    </a:lnTo>
                    <a:cubicBezTo>
                      <a:pt x="0" y="287"/>
                      <a:pt x="286"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8"/>
              <p:cNvSpPr/>
              <p:nvPr/>
            </p:nvSpPr>
            <p:spPr>
              <a:xfrm>
                <a:off x="10053273" y="2945764"/>
                <a:ext cx="42888" cy="44872"/>
              </a:xfrm>
              <a:custGeom>
                <a:rect b="b" l="l" r="r" t="t"/>
                <a:pathLst>
                  <a:path extrusionOk="0" h="1334" w="1275">
                    <a:moveTo>
                      <a:pt x="631" y="0"/>
                    </a:moveTo>
                    <a:lnTo>
                      <a:pt x="631" y="0"/>
                    </a:lnTo>
                    <a:cubicBezTo>
                      <a:pt x="989" y="0"/>
                      <a:pt x="1274" y="274"/>
                      <a:pt x="1274" y="631"/>
                    </a:cubicBezTo>
                    <a:lnTo>
                      <a:pt x="1274" y="691"/>
                    </a:lnTo>
                    <a:cubicBezTo>
                      <a:pt x="1274" y="1036"/>
                      <a:pt x="989" y="1334"/>
                      <a:pt x="631" y="1334"/>
                    </a:cubicBezTo>
                    <a:lnTo>
                      <a:pt x="631" y="1334"/>
                    </a:lnTo>
                    <a:cubicBezTo>
                      <a:pt x="286" y="1334"/>
                      <a:pt x="0" y="1036"/>
                      <a:pt x="0" y="691"/>
                    </a:cubicBezTo>
                    <a:lnTo>
                      <a:pt x="0" y="631"/>
                    </a:lnTo>
                    <a:cubicBezTo>
                      <a:pt x="0" y="286"/>
                      <a:pt x="286" y="0"/>
                      <a:pt x="631" y="0"/>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8"/>
              <p:cNvSpPr/>
              <p:nvPr/>
            </p:nvSpPr>
            <p:spPr>
              <a:xfrm>
                <a:off x="10131379" y="2884477"/>
                <a:ext cx="86112" cy="139024"/>
              </a:xfrm>
              <a:custGeom>
                <a:rect b="b" l="l" r="r" t="t"/>
                <a:pathLst>
                  <a:path extrusionOk="0" h="4133" w="2560">
                    <a:moveTo>
                      <a:pt x="1310" y="1"/>
                    </a:moveTo>
                    <a:cubicBezTo>
                      <a:pt x="1655" y="1"/>
                      <a:pt x="1941" y="155"/>
                      <a:pt x="2191" y="453"/>
                    </a:cubicBezTo>
                    <a:cubicBezTo>
                      <a:pt x="2322" y="644"/>
                      <a:pt x="2393" y="846"/>
                      <a:pt x="2393" y="1072"/>
                    </a:cubicBezTo>
                    <a:lnTo>
                      <a:pt x="2393" y="1108"/>
                    </a:lnTo>
                    <a:cubicBezTo>
                      <a:pt x="2393" y="1429"/>
                      <a:pt x="2286" y="1679"/>
                      <a:pt x="2060" y="1870"/>
                    </a:cubicBezTo>
                    <a:cubicBezTo>
                      <a:pt x="2393" y="2108"/>
                      <a:pt x="2560" y="2441"/>
                      <a:pt x="2560" y="2858"/>
                    </a:cubicBezTo>
                    <a:cubicBezTo>
                      <a:pt x="2560" y="3287"/>
                      <a:pt x="2346" y="3668"/>
                      <a:pt x="1929" y="3965"/>
                    </a:cubicBezTo>
                    <a:cubicBezTo>
                      <a:pt x="1715" y="4073"/>
                      <a:pt x="1500" y="4132"/>
                      <a:pt x="1298" y="4132"/>
                    </a:cubicBezTo>
                    <a:lnTo>
                      <a:pt x="1262" y="4132"/>
                    </a:lnTo>
                    <a:cubicBezTo>
                      <a:pt x="762" y="4132"/>
                      <a:pt x="381" y="3882"/>
                      <a:pt x="95" y="3370"/>
                    </a:cubicBezTo>
                    <a:cubicBezTo>
                      <a:pt x="36" y="3180"/>
                      <a:pt x="0" y="3013"/>
                      <a:pt x="0" y="2858"/>
                    </a:cubicBezTo>
                    <a:cubicBezTo>
                      <a:pt x="0" y="2703"/>
                      <a:pt x="95" y="2620"/>
                      <a:pt x="298" y="2584"/>
                    </a:cubicBezTo>
                    <a:cubicBezTo>
                      <a:pt x="452" y="2584"/>
                      <a:pt x="548" y="2679"/>
                      <a:pt x="572" y="2870"/>
                    </a:cubicBezTo>
                    <a:cubicBezTo>
                      <a:pt x="572" y="3144"/>
                      <a:pt x="714" y="3358"/>
                      <a:pt x="1000" y="3513"/>
                    </a:cubicBezTo>
                    <a:cubicBezTo>
                      <a:pt x="1095" y="3549"/>
                      <a:pt x="1191" y="3561"/>
                      <a:pt x="1298" y="3561"/>
                    </a:cubicBezTo>
                    <a:cubicBezTo>
                      <a:pt x="1572" y="3561"/>
                      <a:pt x="1786" y="3418"/>
                      <a:pt x="1929" y="3120"/>
                    </a:cubicBezTo>
                    <a:cubicBezTo>
                      <a:pt x="1953" y="3037"/>
                      <a:pt x="1976" y="2965"/>
                      <a:pt x="1976" y="2906"/>
                    </a:cubicBezTo>
                    <a:lnTo>
                      <a:pt x="1976" y="2822"/>
                    </a:lnTo>
                    <a:cubicBezTo>
                      <a:pt x="1976" y="2560"/>
                      <a:pt x="1822" y="2358"/>
                      <a:pt x="1536" y="2215"/>
                    </a:cubicBezTo>
                    <a:lnTo>
                      <a:pt x="1191" y="2132"/>
                    </a:lnTo>
                    <a:cubicBezTo>
                      <a:pt x="1084" y="2060"/>
                      <a:pt x="1036" y="1977"/>
                      <a:pt x="1036" y="1882"/>
                    </a:cubicBezTo>
                    <a:lnTo>
                      <a:pt x="1036" y="1870"/>
                    </a:lnTo>
                    <a:cubicBezTo>
                      <a:pt x="1036" y="1679"/>
                      <a:pt x="1155" y="1584"/>
                      <a:pt x="1405" y="1584"/>
                    </a:cubicBezTo>
                    <a:cubicBezTo>
                      <a:pt x="1512" y="1584"/>
                      <a:pt x="1631" y="1513"/>
                      <a:pt x="1750" y="1358"/>
                    </a:cubicBezTo>
                    <a:cubicBezTo>
                      <a:pt x="1798" y="1251"/>
                      <a:pt x="1822" y="1155"/>
                      <a:pt x="1822" y="1072"/>
                    </a:cubicBezTo>
                    <a:cubicBezTo>
                      <a:pt x="1822" y="882"/>
                      <a:pt x="1726" y="727"/>
                      <a:pt x="1536" y="620"/>
                    </a:cubicBezTo>
                    <a:cubicBezTo>
                      <a:pt x="1465" y="584"/>
                      <a:pt x="1393" y="572"/>
                      <a:pt x="1310" y="572"/>
                    </a:cubicBezTo>
                    <a:cubicBezTo>
                      <a:pt x="1084" y="572"/>
                      <a:pt x="929" y="691"/>
                      <a:pt x="833" y="929"/>
                    </a:cubicBezTo>
                    <a:cubicBezTo>
                      <a:pt x="810" y="1167"/>
                      <a:pt x="762" y="1286"/>
                      <a:pt x="714" y="1286"/>
                    </a:cubicBezTo>
                    <a:cubicBezTo>
                      <a:pt x="667" y="1346"/>
                      <a:pt x="607" y="1370"/>
                      <a:pt x="524" y="1370"/>
                    </a:cubicBezTo>
                    <a:cubicBezTo>
                      <a:pt x="333" y="1334"/>
                      <a:pt x="238" y="1251"/>
                      <a:pt x="238" y="1120"/>
                    </a:cubicBezTo>
                    <a:lnTo>
                      <a:pt x="238" y="1060"/>
                    </a:lnTo>
                    <a:cubicBezTo>
                      <a:pt x="238" y="667"/>
                      <a:pt x="441" y="358"/>
                      <a:pt x="833" y="120"/>
                    </a:cubicBezTo>
                    <a:cubicBezTo>
                      <a:pt x="976" y="48"/>
                      <a:pt x="1143"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15" name="Google Shape;1215;p38"/>
          <p:cNvSpPr txBox="1"/>
          <p:nvPr/>
        </p:nvSpPr>
        <p:spPr>
          <a:xfrm>
            <a:off x="713225" y="2426100"/>
            <a:ext cx="4071300" cy="7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lbert Sans"/>
                <a:ea typeface="Albert Sans"/>
                <a:cs typeface="Albert Sans"/>
                <a:sym typeface="Albert Sans"/>
              </a:rPr>
              <a:t>Thank you to Dr. Cauwenberghs and Benjamin for all the guidance and help this quarter!</a:t>
            </a:r>
            <a:endParaRPr sz="1200">
              <a:solidFill>
                <a:schemeClr val="dk1"/>
              </a:solidFill>
              <a:latin typeface="Albert Sans"/>
              <a:ea typeface="Albert Sans"/>
              <a:cs typeface="Albert Sans"/>
              <a:sym typeface="Albert Sans"/>
            </a:endParaRPr>
          </a:p>
        </p:txBody>
      </p:sp>
      <p:pic>
        <p:nvPicPr>
          <p:cNvPr id="1216" name="Google Shape;1216;p38"/>
          <p:cNvPicPr preferRelativeResize="0"/>
          <p:nvPr/>
        </p:nvPicPr>
        <p:blipFill>
          <a:blip r:embed="rId3">
            <a:alphaModFix/>
          </a:blip>
          <a:stretch>
            <a:fillRect/>
          </a:stretch>
        </p:blipFill>
        <p:spPr>
          <a:xfrm>
            <a:off x="713213" y="3356950"/>
            <a:ext cx="3914775"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Overview</a:t>
            </a:r>
            <a:endParaRPr/>
          </a:p>
        </p:txBody>
      </p:sp>
      <p:sp>
        <p:nvSpPr>
          <p:cNvPr id="546" name="Google Shape;546;p26"/>
          <p:cNvSpPr txBox="1"/>
          <p:nvPr>
            <p:ph idx="2" type="title"/>
          </p:nvPr>
        </p:nvSpPr>
        <p:spPr>
          <a:xfrm>
            <a:off x="948600" y="1221888"/>
            <a:ext cx="6960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547" name="Google Shape;547;p26"/>
          <p:cNvSpPr txBox="1"/>
          <p:nvPr>
            <p:ph idx="3" type="title"/>
          </p:nvPr>
        </p:nvSpPr>
        <p:spPr>
          <a:xfrm>
            <a:off x="948600" y="2544905"/>
            <a:ext cx="6897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
        <p:nvSpPr>
          <p:cNvPr id="548" name="Google Shape;548;p26"/>
          <p:cNvSpPr txBox="1"/>
          <p:nvPr>
            <p:ph idx="4" type="title"/>
          </p:nvPr>
        </p:nvSpPr>
        <p:spPr>
          <a:xfrm>
            <a:off x="948600" y="1662893"/>
            <a:ext cx="6960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
        <p:nvSpPr>
          <p:cNvPr id="549" name="Google Shape;549;p26"/>
          <p:cNvSpPr txBox="1"/>
          <p:nvPr>
            <p:ph idx="5" type="title"/>
          </p:nvPr>
        </p:nvSpPr>
        <p:spPr>
          <a:xfrm>
            <a:off x="948600" y="2985910"/>
            <a:ext cx="6897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05</a:t>
            </a:r>
            <a:endParaRPr/>
          </a:p>
        </p:txBody>
      </p:sp>
      <p:sp>
        <p:nvSpPr>
          <p:cNvPr id="550" name="Google Shape;550;p26"/>
          <p:cNvSpPr txBox="1"/>
          <p:nvPr>
            <p:ph idx="6" type="title"/>
          </p:nvPr>
        </p:nvSpPr>
        <p:spPr>
          <a:xfrm>
            <a:off x="948600" y="2103899"/>
            <a:ext cx="6960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
        <p:nvSpPr>
          <p:cNvPr id="551" name="Google Shape;551;p26"/>
          <p:cNvSpPr txBox="1"/>
          <p:nvPr>
            <p:ph idx="7" type="title"/>
          </p:nvPr>
        </p:nvSpPr>
        <p:spPr>
          <a:xfrm>
            <a:off x="948600" y="3426917"/>
            <a:ext cx="6897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06</a:t>
            </a:r>
            <a:endParaRPr/>
          </a:p>
        </p:txBody>
      </p:sp>
      <p:sp>
        <p:nvSpPr>
          <p:cNvPr id="552" name="Google Shape;552;p26"/>
          <p:cNvSpPr txBox="1"/>
          <p:nvPr>
            <p:ph idx="1" type="subTitle"/>
          </p:nvPr>
        </p:nvSpPr>
        <p:spPr>
          <a:xfrm>
            <a:off x="1644548" y="1221900"/>
            <a:ext cx="27081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Background </a:t>
            </a:r>
            <a:endParaRPr/>
          </a:p>
        </p:txBody>
      </p:sp>
      <p:sp>
        <p:nvSpPr>
          <p:cNvPr id="553" name="Google Shape;553;p26"/>
          <p:cNvSpPr txBox="1"/>
          <p:nvPr>
            <p:ph idx="8" type="subTitle"/>
          </p:nvPr>
        </p:nvSpPr>
        <p:spPr>
          <a:xfrm>
            <a:off x="1644544" y="1662900"/>
            <a:ext cx="37638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Aim of Study</a:t>
            </a:r>
            <a:endParaRPr/>
          </a:p>
        </p:txBody>
      </p:sp>
      <p:sp>
        <p:nvSpPr>
          <p:cNvPr id="554" name="Google Shape;554;p26"/>
          <p:cNvSpPr txBox="1"/>
          <p:nvPr>
            <p:ph idx="9" type="subTitle"/>
          </p:nvPr>
        </p:nvSpPr>
        <p:spPr>
          <a:xfrm>
            <a:off x="1644540" y="2103900"/>
            <a:ext cx="46416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Assumptions </a:t>
            </a:r>
            <a:endParaRPr/>
          </a:p>
        </p:txBody>
      </p:sp>
      <p:sp>
        <p:nvSpPr>
          <p:cNvPr id="555" name="Google Shape;555;p26"/>
          <p:cNvSpPr txBox="1"/>
          <p:nvPr>
            <p:ph idx="13" type="subTitle"/>
          </p:nvPr>
        </p:nvSpPr>
        <p:spPr>
          <a:xfrm>
            <a:off x="1644552" y="2544900"/>
            <a:ext cx="50433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Equations / Transfer Function</a:t>
            </a:r>
            <a:endParaRPr/>
          </a:p>
        </p:txBody>
      </p:sp>
      <p:sp>
        <p:nvSpPr>
          <p:cNvPr id="556" name="Google Shape;556;p26"/>
          <p:cNvSpPr txBox="1"/>
          <p:nvPr>
            <p:ph idx="14" type="subTitle"/>
          </p:nvPr>
        </p:nvSpPr>
        <p:spPr>
          <a:xfrm>
            <a:off x="1644559" y="2985911"/>
            <a:ext cx="22137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Model </a:t>
            </a:r>
            <a:endParaRPr/>
          </a:p>
        </p:txBody>
      </p:sp>
      <p:sp>
        <p:nvSpPr>
          <p:cNvPr id="557" name="Google Shape;557;p26"/>
          <p:cNvSpPr txBox="1"/>
          <p:nvPr>
            <p:ph idx="15" type="subTitle"/>
          </p:nvPr>
        </p:nvSpPr>
        <p:spPr>
          <a:xfrm>
            <a:off x="1644545" y="3426925"/>
            <a:ext cx="35436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Results </a:t>
            </a:r>
            <a:endParaRPr/>
          </a:p>
        </p:txBody>
      </p:sp>
      <p:sp>
        <p:nvSpPr>
          <p:cNvPr id="558" name="Google Shape;558;p26"/>
          <p:cNvSpPr/>
          <p:nvPr/>
        </p:nvSpPr>
        <p:spPr>
          <a:xfrm>
            <a:off x="5760427" y="2111839"/>
            <a:ext cx="3954600" cy="39546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9" name="Google Shape;559;p26"/>
          <p:cNvGrpSpPr/>
          <p:nvPr/>
        </p:nvGrpSpPr>
        <p:grpSpPr>
          <a:xfrm flipH="1" rot="1692315">
            <a:off x="5415502" y="3168463"/>
            <a:ext cx="1883877" cy="1435094"/>
            <a:chOff x="1143258" y="3574277"/>
            <a:chExt cx="1351723" cy="1029711"/>
          </a:xfrm>
        </p:grpSpPr>
        <p:sp>
          <p:nvSpPr>
            <p:cNvPr id="560" name="Google Shape;560;p26"/>
            <p:cNvSpPr/>
            <p:nvPr/>
          </p:nvSpPr>
          <p:spPr>
            <a:xfrm>
              <a:off x="1397591" y="4026836"/>
              <a:ext cx="78510" cy="231931"/>
            </a:xfrm>
            <a:custGeom>
              <a:rect b="b" l="l" r="r" t="t"/>
              <a:pathLst>
                <a:path extrusionOk="0" h="6895" w="2334">
                  <a:moveTo>
                    <a:pt x="1167" y="1"/>
                  </a:moveTo>
                  <a:cubicBezTo>
                    <a:pt x="524" y="1"/>
                    <a:pt x="0" y="524"/>
                    <a:pt x="0" y="1167"/>
                  </a:cubicBezTo>
                  <a:lnTo>
                    <a:pt x="0" y="5727"/>
                  </a:lnTo>
                  <a:cubicBezTo>
                    <a:pt x="0" y="6370"/>
                    <a:pt x="524" y="6894"/>
                    <a:pt x="1167" y="6894"/>
                  </a:cubicBezTo>
                  <a:cubicBezTo>
                    <a:pt x="1810" y="6894"/>
                    <a:pt x="2334" y="6370"/>
                    <a:pt x="2334" y="5727"/>
                  </a:cubicBezTo>
                  <a:lnTo>
                    <a:pt x="2334" y="1167"/>
                  </a:lnTo>
                  <a:cubicBezTo>
                    <a:pt x="2334" y="524"/>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6"/>
            <p:cNvSpPr/>
            <p:nvPr/>
          </p:nvSpPr>
          <p:spPr>
            <a:xfrm>
              <a:off x="1706787" y="4026836"/>
              <a:ext cx="78510" cy="231931"/>
            </a:xfrm>
            <a:custGeom>
              <a:rect b="b" l="l" r="r" t="t"/>
              <a:pathLst>
                <a:path extrusionOk="0" h="6895" w="2334">
                  <a:moveTo>
                    <a:pt x="1167" y="1"/>
                  </a:moveTo>
                  <a:cubicBezTo>
                    <a:pt x="524" y="1"/>
                    <a:pt x="0" y="524"/>
                    <a:pt x="0" y="1167"/>
                  </a:cubicBezTo>
                  <a:lnTo>
                    <a:pt x="0" y="5727"/>
                  </a:lnTo>
                  <a:cubicBezTo>
                    <a:pt x="0" y="6370"/>
                    <a:pt x="524" y="6894"/>
                    <a:pt x="1167" y="6894"/>
                  </a:cubicBezTo>
                  <a:cubicBezTo>
                    <a:pt x="1810" y="6894"/>
                    <a:pt x="2334" y="6370"/>
                    <a:pt x="2334" y="5727"/>
                  </a:cubicBezTo>
                  <a:lnTo>
                    <a:pt x="2334" y="1167"/>
                  </a:lnTo>
                  <a:cubicBezTo>
                    <a:pt x="2334" y="524"/>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6"/>
            <p:cNvSpPr/>
            <p:nvPr/>
          </p:nvSpPr>
          <p:spPr>
            <a:xfrm>
              <a:off x="1239797" y="4186244"/>
              <a:ext cx="1220739" cy="225909"/>
            </a:xfrm>
            <a:custGeom>
              <a:rect b="b" l="l" r="r" t="t"/>
              <a:pathLst>
                <a:path extrusionOk="0" h="6716" w="36291">
                  <a:moveTo>
                    <a:pt x="1774" y="0"/>
                  </a:moveTo>
                  <a:cubicBezTo>
                    <a:pt x="798" y="0"/>
                    <a:pt x="0" y="798"/>
                    <a:pt x="0" y="1774"/>
                  </a:cubicBezTo>
                  <a:lnTo>
                    <a:pt x="0" y="4941"/>
                  </a:lnTo>
                  <a:cubicBezTo>
                    <a:pt x="0" y="5918"/>
                    <a:pt x="798" y="6715"/>
                    <a:pt x="1774" y="6715"/>
                  </a:cubicBezTo>
                  <a:lnTo>
                    <a:pt x="34517" y="6715"/>
                  </a:lnTo>
                  <a:cubicBezTo>
                    <a:pt x="35505" y="6715"/>
                    <a:pt x="36291" y="5918"/>
                    <a:pt x="36291" y="4941"/>
                  </a:cubicBezTo>
                  <a:lnTo>
                    <a:pt x="36291" y="1774"/>
                  </a:lnTo>
                  <a:cubicBezTo>
                    <a:pt x="36291" y="798"/>
                    <a:pt x="35505" y="0"/>
                    <a:pt x="345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6"/>
            <p:cNvSpPr/>
            <p:nvPr/>
          </p:nvSpPr>
          <p:spPr>
            <a:xfrm>
              <a:off x="1956680" y="3809369"/>
              <a:ext cx="503856" cy="550713"/>
            </a:xfrm>
            <a:custGeom>
              <a:rect b="b" l="l" r="r" t="t"/>
              <a:pathLst>
                <a:path extrusionOk="0" h="16372" w="14979">
                  <a:moveTo>
                    <a:pt x="1" y="14859"/>
                  </a:moveTo>
                  <a:cubicBezTo>
                    <a:pt x="1" y="15693"/>
                    <a:pt x="679" y="16372"/>
                    <a:pt x="1501" y="16372"/>
                  </a:cubicBezTo>
                  <a:lnTo>
                    <a:pt x="8823" y="16372"/>
                  </a:lnTo>
                  <a:cubicBezTo>
                    <a:pt x="9133" y="16372"/>
                    <a:pt x="9418" y="16276"/>
                    <a:pt x="9656" y="16122"/>
                  </a:cubicBezTo>
                  <a:lnTo>
                    <a:pt x="14979" y="16122"/>
                  </a:lnTo>
                  <a:lnTo>
                    <a:pt x="14979" y="11002"/>
                  </a:lnTo>
                  <a:cubicBezTo>
                    <a:pt x="14979" y="9049"/>
                    <a:pt x="13550" y="7418"/>
                    <a:pt x="11681" y="7097"/>
                  </a:cubicBezTo>
                  <a:lnTo>
                    <a:pt x="11681" y="3977"/>
                  </a:lnTo>
                  <a:cubicBezTo>
                    <a:pt x="11681" y="1786"/>
                    <a:pt x="9895" y="0"/>
                    <a:pt x="7704" y="0"/>
                  </a:cubicBezTo>
                  <a:lnTo>
                    <a:pt x="1501" y="0"/>
                  </a:lnTo>
                  <a:cubicBezTo>
                    <a:pt x="679" y="0"/>
                    <a:pt x="1" y="679"/>
                    <a:pt x="1" y="1513"/>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6"/>
            <p:cNvSpPr/>
            <p:nvPr/>
          </p:nvSpPr>
          <p:spPr>
            <a:xfrm>
              <a:off x="1999534" y="3991987"/>
              <a:ext cx="307211" cy="351680"/>
            </a:xfrm>
            <a:custGeom>
              <a:rect b="b" l="l" r="r" t="t"/>
              <a:pathLst>
                <a:path extrusionOk="0" h="10455" w="9133">
                  <a:moveTo>
                    <a:pt x="0" y="1"/>
                  </a:moveTo>
                  <a:lnTo>
                    <a:pt x="667" y="1"/>
                  </a:lnTo>
                  <a:lnTo>
                    <a:pt x="667" y="10454"/>
                  </a:lnTo>
                  <a:lnTo>
                    <a:pt x="0" y="10454"/>
                  </a:lnTo>
                  <a:lnTo>
                    <a:pt x="0" y="1"/>
                  </a:lnTo>
                  <a:close/>
                  <a:moveTo>
                    <a:pt x="8466" y="1"/>
                  </a:moveTo>
                  <a:lnTo>
                    <a:pt x="9133" y="1"/>
                  </a:lnTo>
                  <a:lnTo>
                    <a:pt x="9133" y="10454"/>
                  </a:lnTo>
                  <a:lnTo>
                    <a:pt x="8466" y="10454"/>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6"/>
            <p:cNvSpPr/>
            <p:nvPr/>
          </p:nvSpPr>
          <p:spPr>
            <a:xfrm>
              <a:off x="1999534" y="3852627"/>
              <a:ext cx="307211" cy="195468"/>
            </a:xfrm>
            <a:custGeom>
              <a:rect b="b" l="l" r="r" t="t"/>
              <a:pathLst>
                <a:path extrusionOk="0" h="5811" w="9133">
                  <a:moveTo>
                    <a:pt x="9133" y="4930"/>
                  </a:moveTo>
                  <a:lnTo>
                    <a:pt x="9133" y="2691"/>
                  </a:lnTo>
                  <a:cubicBezTo>
                    <a:pt x="9133" y="1215"/>
                    <a:pt x="7918" y="0"/>
                    <a:pt x="6442" y="0"/>
                  </a:cubicBezTo>
                  <a:lnTo>
                    <a:pt x="227" y="0"/>
                  </a:lnTo>
                  <a:cubicBezTo>
                    <a:pt x="108" y="0"/>
                    <a:pt x="0" y="108"/>
                    <a:pt x="0" y="227"/>
                  </a:cubicBezTo>
                  <a:lnTo>
                    <a:pt x="0" y="4691"/>
                  </a:lnTo>
                  <a:cubicBezTo>
                    <a:pt x="0" y="5608"/>
                    <a:pt x="810" y="5811"/>
                    <a:pt x="810" y="5811"/>
                  </a:cubicBezTo>
                  <a:lnTo>
                    <a:pt x="7882" y="5811"/>
                  </a:lnTo>
                  <a:cubicBezTo>
                    <a:pt x="9061" y="5811"/>
                    <a:pt x="9133" y="5061"/>
                    <a:pt x="9133" y="493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6"/>
            <p:cNvSpPr/>
            <p:nvPr/>
          </p:nvSpPr>
          <p:spPr>
            <a:xfrm>
              <a:off x="1205756" y="4299165"/>
              <a:ext cx="1289224" cy="130211"/>
            </a:xfrm>
            <a:custGeom>
              <a:rect b="b" l="l" r="r" t="t"/>
              <a:pathLst>
                <a:path extrusionOk="0" h="3871" w="38327">
                  <a:moveTo>
                    <a:pt x="1012" y="1"/>
                  </a:moveTo>
                  <a:cubicBezTo>
                    <a:pt x="453" y="1"/>
                    <a:pt x="0" y="453"/>
                    <a:pt x="0" y="1025"/>
                  </a:cubicBezTo>
                  <a:lnTo>
                    <a:pt x="0" y="2846"/>
                  </a:lnTo>
                  <a:cubicBezTo>
                    <a:pt x="0" y="3418"/>
                    <a:pt x="453" y="3870"/>
                    <a:pt x="1012" y="3870"/>
                  </a:cubicBezTo>
                  <a:lnTo>
                    <a:pt x="37303" y="3870"/>
                  </a:lnTo>
                  <a:cubicBezTo>
                    <a:pt x="37874" y="3870"/>
                    <a:pt x="38327" y="3418"/>
                    <a:pt x="38327" y="2846"/>
                  </a:cubicBezTo>
                  <a:lnTo>
                    <a:pt x="38327" y="1025"/>
                  </a:lnTo>
                  <a:cubicBezTo>
                    <a:pt x="38327" y="453"/>
                    <a:pt x="37874" y="1"/>
                    <a:pt x="3730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6"/>
            <p:cNvSpPr/>
            <p:nvPr/>
          </p:nvSpPr>
          <p:spPr>
            <a:xfrm>
              <a:off x="1339129" y="4255134"/>
              <a:ext cx="348855" cy="348855"/>
            </a:xfrm>
            <a:custGeom>
              <a:rect b="b" l="l" r="r" t="t"/>
              <a:pathLst>
                <a:path extrusionOk="0" h="10371" w="10371">
                  <a:moveTo>
                    <a:pt x="5179" y="10370"/>
                  </a:moveTo>
                  <a:cubicBezTo>
                    <a:pt x="8037" y="10370"/>
                    <a:pt x="10370" y="8037"/>
                    <a:pt x="10370" y="5179"/>
                  </a:cubicBezTo>
                  <a:cubicBezTo>
                    <a:pt x="10370" y="2322"/>
                    <a:pt x="8037" y="0"/>
                    <a:pt x="5179" y="0"/>
                  </a:cubicBezTo>
                  <a:cubicBezTo>
                    <a:pt x="2322" y="0"/>
                    <a:pt x="0" y="2322"/>
                    <a:pt x="0" y="5179"/>
                  </a:cubicBezTo>
                  <a:cubicBezTo>
                    <a:pt x="0" y="8037"/>
                    <a:pt x="2322" y="10370"/>
                    <a:pt x="5179" y="103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6"/>
            <p:cNvSpPr/>
            <p:nvPr/>
          </p:nvSpPr>
          <p:spPr>
            <a:xfrm>
              <a:off x="1411214" y="4327219"/>
              <a:ext cx="204684" cy="204684"/>
            </a:xfrm>
            <a:custGeom>
              <a:rect b="b" l="l" r="r" t="t"/>
              <a:pathLst>
                <a:path extrusionOk="0" h="6085" w="6085">
                  <a:moveTo>
                    <a:pt x="3036" y="6084"/>
                  </a:moveTo>
                  <a:cubicBezTo>
                    <a:pt x="4715" y="6084"/>
                    <a:pt x="6084" y="4715"/>
                    <a:pt x="6084" y="3036"/>
                  </a:cubicBezTo>
                  <a:cubicBezTo>
                    <a:pt x="6084" y="1369"/>
                    <a:pt x="4715" y="0"/>
                    <a:pt x="3036" y="0"/>
                  </a:cubicBezTo>
                  <a:cubicBezTo>
                    <a:pt x="1358" y="0"/>
                    <a:pt x="0" y="1369"/>
                    <a:pt x="0" y="3036"/>
                  </a:cubicBezTo>
                  <a:cubicBezTo>
                    <a:pt x="0" y="4715"/>
                    <a:pt x="1358" y="6084"/>
                    <a:pt x="3036" y="608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6"/>
            <p:cNvSpPr/>
            <p:nvPr/>
          </p:nvSpPr>
          <p:spPr>
            <a:xfrm>
              <a:off x="1460056" y="4376464"/>
              <a:ext cx="106564" cy="106160"/>
            </a:xfrm>
            <a:custGeom>
              <a:rect b="b" l="l" r="r" t="t"/>
              <a:pathLst>
                <a:path extrusionOk="0" h="3156" w="3168">
                  <a:moveTo>
                    <a:pt x="1584" y="3156"/>
                  </a:moveTo>
                  <a:cubicBezTo>
                    <a:pt x="2453" y="3156"/>
                    <a:pt x="3168" y="2453"/>
                    <a:pt x="3168" y="1572"/>
                  </a:cubicBezTo>
                  <a:cubicBezTo>
                    <a:pt x="3168" y="703"/>
                    <a:pt x="2453" y="1"/>
                    <a:pt x="1584" y="1"/>
                  </a:cubicBezTo>
                  <a:cubicBezTo>
                    <a:pt x="715" y="1"/>
                    <a:pt x="1" y="703"/>
                    <a:pt x="1" y="1572"/>
                  </a:cubicBezTo>
                  <a:cubicBezTo>
                    <a:pt x="1" y="2453"/>
                    <a:pt x="715" y="3156"/>
                    <a:pt x="1584" y="315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6"/>
            <p:cNvSpPr/>
            <p:nvPr/>
          </p:nvSpPr>
          <p:spPr>
            <a:xfrm>
              <a:off x="1357529" y="4273937"/>
              <a:ext cx="173065" cy="172661"/>
            </a:xfrm>
            <a:custGeom>
              <a:rect b="b" l="l" r="r" t="t"/>
              <a:pathLst>
                <a:path extrusionOk="0" h="5133" w="5145">
                  <a:moveTo>
                    <a:pt x="1025" y="4620"/>
                  </a:moveTo>
                  <a:cubicBezTo>
                    <a:pt x="1025" y="4906"/>
                    <a:pt x="798" y="5132"/>
                    <a:pt x="513" y="5132"/>
                  </a:cubicBezTo>
                  <a:cubicBezTo>
                    <a:pt x="227" y="5132"/>
                    <a:pt x="1" y="4906"/>
                    <a:pt x="1" y="4620"/>
                  </a:cubicBezTo>
                  <a:cubicBezTo>
                    <a:pt x="1" y="3346"/>
                    <a:pt x="525" y="2191"/>
                    <a:pt x="1358" y="1346"/>
                  </a:cubicBezTo>
                  <a:cubicBezTo>
                    <a:pt x="2203" y="513"/>
                    <a:pt x="3358" y="1"/>
                    <a:pt x="4632" y="1"/>
                  </a:cubicBezTo>
                  <a:cubicBezTo>
                    <a:pt x="4918" y="1"/>
                    <a:pt x="5144" y="227"/>
                    <a:pt x="5144" y="501"/>
                  </a:cubicBezTo>
                  <a:cubicBezTo>
                    <a:pt x="5144" y="787"/>
                    <a:pt x="4918" y="1013"/>
                    <a:pt x="4632" y="1013"/>
                  </a:cubicBezTo>
                  <a:cubicBezTo>
                    <a:pt x="3632" y="1013"/>
                    <a:pt x="2739" y="1418"/>
                    <a:pt x="2084" y="2072"/>
                  </a:cubicBezTo>
                  <a:cubicBezTo>
                    <a:pt x="1430" y="2727"/>
                    <a:pt x="1025" y="3632"/>
                    <a:pt x="1025" y="462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6"/>
            <p:cNvSpPr/>
            <p:nvPr/>
          </p:nvSpPr>
          <p:spPr>
            <a:xfrm>
              <a:off x="2012754" y="4255134"/>
              <a:ext cx="348855" cy="348855"/>
            </a:xfrm>
            <a:custGeom>
              <a:rect b="b" l="l" r="r" t="t"/>
              <a:pathLst>
                <a:path extrusionOk="0" h="10371" w="10371">
                  <a:moveTo>
                    <a:pt x="5180" y="10370"/>
                  </a:moveTo>
                  <a:cubicBezTo>
                    <a:pt x="8037" y="10370"/>
                    <a:pt x="10371" y="8037"/>
                    <a:pt x="10371" y="5179"/>
                  </a:cubicBezTo>
                  <a:cubicBezTo>
                    <a:pt x="10371" y="2322"/>
                    <a:pt x="8037" y="0"/>
                    <a:pt x="5180" y="0"/>
                  </a:cubicBezTo>
                  <a:cubicBezTo>
                    <a:pt x="2322" y="0"/>
                    <a:pt x="0" y="2322"/>
                    <a:pt x="0" y="5179"/>
                  </a:cubicBezTo>
                  <a:cubicBezTo>
                    <a:pt x="0" y="8037"/>
                    <a:pt x="2334" y="10370"/>
                    <a:pt x="5180" y="1037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6"/>
            <p:cNvSpPr/>
            <p:nvPr/>
          </p:nvSpPr>
          <p:spPr>
            <a:xfrm>
              <a:off x="2084839" y="4327219"/>
              <a:ext cx="204684" cy="204684"/>
            </a:xfrm>
            <a:custGeom>
              <a:rect b="b" l="l" r="r" t="t"/>
              <a:pathLst>
                <a:path extrusionOk="0" h="6085" w="6085">
                  <a:moveTo>
                    <a:pt x="3037" y="6084"/>
                  </a:moveTo>
                  <a:cubicBezTo>
                    <a:pt x="4715" y="6084"/>
                    <a:pt x="6085" y="4715"/>
                    <a:pt x="6085" y="3036"/>
                  </a:cubicBezTo>
                  <a:cubicBezTo>
                    <a:pt x="6085" y="1369"/>
                    <a:pt x="4715" y="0"/>
                    <a:pt x="3037" y="0"/>
                  </a:cubicBezTo>
                  <a:cubicBezTo>
                    <a:pt x="1370" y="0"/>
                    <a:pt x="1" y="1369"/>
                    <a:pt x="1" y="3036"/>
                  </a:cubicBezTo>
                  <a:cubicBezTo>
                    <a:pt x="1" y="4715"/>
                    <a:pt x="1370" y="6084"/>
                    <a:pt x="3037" y="608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6"/>
            <p:cNvSpPr/>
            <p:nvPr/>
          </p:nvSpPr>
          <p:spPr>
            <a:xfrm>
              <a:off x="2134084" y="4376464"/>
              <a:ext cx="106194" cy="106160"/>
            </a:xfrm>
            <a:custGeom>
              <a:rect b="b" l="l" r="r" t="t"/>
              <a:pathLst>
                <a:path extrusionOk="0" h="3156" w="3157">
                  <a:moveTo>
                    <a:pt x="1573" y="3156"/>
                  </a:moveTo>
                  <a:cubicBezTo>
                    <a:pt x="2454" y="3156"/>
                    <a:pt x="3156" y="2453"/>
                    <a:pt x="3156" y="1572"/>
                  </a:cubicBezTo>
                  <a:cubicBezTo>
                    <a:pt x="3156" y="703"/>
                    <a:pt x="2454" y="1"/>
                    <a:pt x="1573" y="1"/>
                  </a:cubicBezTo>
                  <a:cubicBezTo>
                    <a:pt x="703" y="1"/>
                    <a:pt x="1" y="703"/>
                    <a:pt x="1" y="1572"/>
                  </a:cubicBezTo>
                  <a:cubicBezTo>
                    <a:pt x="1" y="2453"/>
                    <a:pt x="703" y="3156"/>
                    <a:pt x="1573" y="315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6"/>
            <p:cNvSpPr/>
            <p:nvPr/>
          </p:nvSpPr>
          <p:spPr>
            <a:xfrm>
              <a:off x="2031187" y="4273937"/>
              <a:ext cx="173031" cy="172661"/>
            </a:xfrm>
            <a:custGeom>
              <a:rect b="b" l="l" r="r" t="t"/>
              <a:pathLst>
                <a:path extrusionOk="0" h="5133" w="5144">
                  <a:moveTo>
                    <a:pt x="1024" y="4620"/>
                  </a:moveTo>
                  <a:cubicBezTo>
                    <a:pt x="1024" y="4906"/>
                    <a:pt x="798" y="5132"/>
                    <a:pt x="512" y="5132"/>
                  </a:cubicBezTo>
                  <a:cubicBezTo>
                    <a:pt x="238" y="5132"/>
                    <a:pt x="0" y="4906"/>
                    <a:pt x="0" y="4620"/>
                  </a:cubicBezTo>
                  <a:cubicBezTo>
                    <a:pt x="0" y="3346"/>
                    <a:pt x="524" y="2191"/>
                    <a:pt x="1357" y="1346"/>
                  </a:cubicBezTo>
                  <a:cubicBezTo>
                    <a:pt x="2203" y="513"/>
                    <a:pt x="3358" y="1"/>
                    <a:pt x="4632" y="1"/>
                  </a:cubicBezTo>
                  <a:cubicBezTo>
                    <a:pt x="4917" y="1"/>
                    <a:pt x="5144" y="227"/>
                    <a:pt x="5144" y="501"/>
                  </a:cubicBezTo>
                  <a:cubicBezTo>
                    <a:pt x="5144" y="787"/>
                    <a:pt x="4917" y="1013"/>
                    <a:pt x="4632" y="1013"/>
                  </a:cubicBezTo>
                  <a:cubicBezTo>
                    <a:pt x="3643" y="1013"/>
                    <a:pt x="2739" y="1418"/>
                    <a:pt x="2084" y="2072"/>
                  </a:cubicBezTo>
                  <a:cubicBezTo>
                    <a:pt x="1429" y="2727"/>
                    <a:pt x="1024" y="3632"/>
                    <a:pt x="1024" y="462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6"/>
            <p:cNvSpPr/>
            <p:nvPr/>
          </p:nvSpPr>
          <p:spPr>
            <a:xfrm>
              <a:off x="1187323" y="3696045"/>
              <a:ext cx="698113" cy="402103"/>
            </a:xfrm>
            <a:custGeom>
              <a:rect b="b" l="l" r="r" t="t"/>
              <a:pathLst>
                <a:path extrusionOk="0" h="11954" w="20754">
                  <a:moveTo>
                    <a:pt x="1" y="1334"/>
                  </a:moveTo>
                  <a:lnTo>
                    <a:pt x="1" y="5346"/>
                  </a:lnTo>
                  <a:cubicBezTo>
                    <a:pt x="1" y="8977"/>
                    <a:pt x="2977" y="11954"/>
                    <a:pt x="6609" y="11954"/>
                  </a:cubicBezTo>
                  <a:lnTo>
                    <a:pt x="18741" y="11954"/>
                  </a:lnTo>
                  <a:cubicBezTo>
                    <a:pt x="19848" y="11954"/>
                    <a:pt x="20753" y="11049"/>
                    <a:pt x="20753" y="9942"/>
                  </a:cubicBezTo>
                  <a:lnTo>
                    <a:pt x="20753" y="786"/>
                  </a:lnTo>
                  <a:cubicBezTo>
                    <a:pt x="20753" y="512"/>
                    <a:pt x="20694" y="238"/>
                    <a:pt x="20587" y="0"/>
                  </a:cubicBezTo>
                  <a:lnTo>
                    <a:pt x="11847" y="1762"/>
                  </a:lnTo>
                  <a:lnTo>
                    <a:pt x="11847" y="1334"/>
                  </a:lnTo>
                  <a:lnTo>
                    <a:pt x="13" y="1334"/>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6"/>
            <p:cNvSpPr/>
            <p:nvPr/>
          </p:nvSpPr>
          <p:spPr>
            <a:xfrm>
              <a:off x="1143258" y="3574277"/>
              <a:ext cx="966439" cy="214305"/>
            </a:xfrm>
            <a:custGeom>
              <a:rect b="b" l="l" r="r" t="t"/>
              <a:pathLst>
                <a:path extrusionOk="0" h="6371" w="28731">
                  <a:moveTo>
                    <a:pt x="1430" y="6370"/>
                  </a:moveTo>
                  <a:cubicBezTo>
                    <a:pt x="632" y="6370"/>
                    <a:pt x="1" y="5739"/>
                    <a:pt x="1" y="4954"/>
                  </a:cubicBezTo>
                  <a:cubicBezTo>
                    <a:pt x="1" y="4168"/>
                    <a:pt x="632" y="3525"/>
                    <a:pt x="1430" y="3525"/>
                  </a:cubicBezTo>
                  <a:lnTo>
                    <a:pt x="18217" y="3525"/>
                  </a:lnTo>
                  <a:cubicBezTo>
                    <a:pt x="18682" y="3525"/>
                    <a:pt x="19491" y="2882"/>
                    <a:pt x="20325" y="2203"/>
                  </a:cubicBezTo>
                  <a:cubicBezTo>
                    <a:pt x="21646" y="1132"/>
                    <a:pt x="23040" y="1"/>
                    <a:pt x="24790" y="1"/>
                  </a:cubicBezTo>
                  <a:lnTo>
                    <a:pt x="27302" y="1"/>
                  </a:lnTo>
                  <a:cubicBezTo>
                    <a:pt x="28088" y="1"/>
                    <a:pt x="28731" y="643"/>
                    <a:pt x="28731" y="1429"/>
                  </a:cubicBezTo>
                  <a:cubicBezTo>
                    <a:pt x="28731" y="2215"/>
                    <a:pt x="28088" y="2858"/>
                    <a:pt x="27302" y="2858"/>
                  </a:cubicBezTo>
                  <a:lnTo>
                    <a:pt x="24790" y="2858"/>
                  </a:lnTo>
                  <a:cubicBezTo>
                    <a:pt x="24028" y="2858"/>
                    <a:pt x="23051" y="3656"/>
                    <a:pt x="22099" y="4418"/>
                  </a:cubicBezTo>
                  <a:cubicBezTo>
                    <a:pt x="20861" y="5418"/>
                    <a:pt x="19682" y="6370"/>
                    <a:pt x="18229" y="6370"/>
                  </a:cubicBezTo>
                  <a:lnTo>
                    <a:pt x="1430" y="637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6"/>
            <p:cNvSpPr/>
            <p:nvPr/>
          </p:nvSpPr>
          <p:spPr>
            <a:xfrm>
              <a:off x="1245415" y="3824204"/>
              <a:ext cx="78510" cy="144204"/>
            </a:xfrm>
            <a:custGeom>
              <a:rect b="b" l="l" r="r" t="t"/>
              <a:pathLst>
                <a:path extrusionOk="0" h="4287" w="2334">
                  <a:moveTo>
                    <a:pt x="1167" y="0"/>
                  </a:moveTo>
                  <a:lnTo>
                    <a:pt x="1167" y="0"/>
                  </a:lnTo>
                  <a:cubicBezTo>
                    <a:pt x="1810" y="0"/>
                    <a:pt x="2334" y="524"/>
                    <a:pt x="2334" y="1167"/>
                  </a:cubicBezTo>
                  <a:lnTo>
                    <a:pt x="2334" y="3119"/>
                  </a:lnTo>
                  <a:cubicBezTo>
                    <a:pt x="2334" y="3762"/>
                    <a:pt x="1810" y="4286"/>
                    <a:pt x="1167" y="4286"/>
                  </a:cubicBezTo>
                  <a:lnTo>
                    <a:pt x="1167" y="4286"/>
                  </a:lnTo>
                  <a:cubicBezTo>
                    <a:pt x="524" y="4286"/>
                    <a:pt x="0" y="3762"/>
                    <a:pt x="0" y="3119"/>
                  </a:cubicBezTo>
                  <a:lnTo>
                    <a:pt x="0" y="1167"/>
                  </a:lnTo>
                  <a:cubicBezTo>
                    <a:pt x="0" y="524"/>
                    <a:pt x="524" y="0"/>
                    <a:pt x="11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6"/>
            <p:cNvSpPr/>
            <p:nvPr/>
          </p:nvSpPr>
          <p:spPr>
            <a:xfrm>
              <a:off x="1413199" y="3824204"/>
              <a:ext cx="78544" cy="221503"/>
            </a:xfrm>
            <a:custGeom>
              <a:rect b="b" l="l" r="r" t="t"/>
              <a:pathLst>
                <a:path extrusionOk="0" h="6585" w="2335">
                  <a:moveTo>
                    <a:pt x="1168" y="0"/>
                  </a:moveTo>
                  <a:cubicBezTo>
                    <a:pt x="525" y="0"/>
                    <a:pt x="1" y="512"/>
                    <a:pt x="1" y="1167"/>
                  </a:cubicBezTo>
                  <a:lnTo>
                    <a:pt x="1" y="5417"/>
                  </a:lnTo>
                  <a:cubicBezTo>
                    <a:pt x="1" y="6060"/>
                    <a:pt x="525" y="6584"/>
                    <a:pt x="1168" y="6584"/>
                  </a:cubicBezTo>
                  <a:cubicBezTo>
                    <a:pt x="1810" y="6584"/>
                    <a:pt x="2334" y="6060"/>
                    <a:pt x="2334" y="5417"/>
                  </a:cubicBezTo>
                  <a:lnTo>
                    <a:pt x="2334" y="1167"/>
                  </a:lnTo>
                  <a:cubicBezTo>
                    <a:pt x="2334" y="512"/>
                    <a:pt x="1810" y="0"/>
                    <a:pt x="11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6"/>
            <p:cNvSpPr/>
            <p:nvPr/>
          </p:nvSpPr>
          <p:spPr>
            <a:xfrm>
              <a:off x="1581016" y="3824204"/>
              <a:ext cx="78544" cy="221503"/>
            </a:xfrm>
            <a:custGeom>
              <a:rect b="b" l="l" r="r" t="t"/>
              <a:pathLst>
                <a:path extrusionOk="0" h="6585" w="2335">
                  <a:moveTo>
                    <a:pt x="1167" y="0"/>
                  </a:moveTo>
                  <a:lnTo>
                    <a:pt x="1167" y="0"/>
                  </a:lnTo>
                  <a:cubicBezTo>
                    <a:pt x="1810" y="0"/>
                    <a:pt x="2334" y="524"/>
                    <a:pt x="2334" y="1167"/>
                  </a:cubicBezTo>
                  <a:lnTo>
                    <a:pt x="2334" y="5417"/>
                  </a:lnTo>
                  <a:cubicBezTo>
                    <a:pt x="2334" y="6060"/>
                    <a:pt x="1810" y="6584"/>
                    <a:pt x="1167" y="6584"/>
                  </a:cubicBezTo>
                  <a:lnTo>
                    <a:pt x="1167" y="6584"/>
                  </a:lnTo>
                  <a:cubicBezTo>
                    <a:pt x="524" y="6584"/>
                    <a:pt x="0" y="6060"/>
                    <a:pt x="0" y="5417"/>
                  </a:cubicBezTo>
                  <a:lnTo>
                    <a:pt x="0" y="1167"/>
                  </a:lnTo>
                  <a:cubicBezTo>
                    <a:pt x="0" y="524"/>
                    <a:pt x="524" y="0"/>
                    <a:pt x="11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6"/>
            <p:cNvSpPr/>
            <p:nvPr/>
          </p:nvSpPr>
          <p:spPr>
            <a:xfrm>
              <a:off x="1748834" y="3824204"/>
              <a:ext cx="78510" cy="221503"/>
            </a:xfrm>
            <a:custGeom>
              <a:rect b="b" l="l" r="r" t="t"/>
              <a:pathLst>
                <a:path extrusionOk="0" h="6585" w="2334">
                  <a:moveTo>
                    <a:pt x="1167" y="0"/>
                  </a:moveTo>
                  <a:cubicBezTo>
                    <a:pt x="524" y="0"/>
                    <a:pt x="0" y="512"/>
                    <a:pt x="0" y="1167"/>
                  </a:cubicBezTo>
                  <a:lnTo>
                    <a:pt x="0" y="5417"/>
                  </a:lnTo>
                  <a:cubicBezTo>
                    <a:pt x="0" y="6060"/>
                    <a:pt x="524" y="6584"/>
                    <a:pt x="1167" y="6584"/>
                  </a:cubicBezTo>
                  <a:cubicBezTo>
                    <a:pt x="1810" y="6584"/>
                    <a:pt x="2334" y="6060"/>
                    <a:pt x="2334" y="5417"/>
                  </a:cubicBezTo>
                  <a:lnTo>
                    <a:pt x="2334" y="1167"/>
                  </a:lnTo>
                  <a:cubicBezTo>
                    <a:pt x="2334" y="512"/>
                    <a:pt x="1810" y="0"/>
                    <a:pt x="11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6"/>
            <p:cNvSpPr/>
            <p:nvPr/>
          </p:nvSpPr>
          <p:spPr>
            <a:xfrm>
              <a:off x="1301051" y="4212279"/>
              <a:ext cx="85742" cy="56477"/>
            </a:xfrm>
            <a:custGeom>
              <a:rect b="b" l="l" r="r" t="t"/>
              <a:pathLst>
                <a:path extrusionOk="0" h="1679" w="2549">
                  <a:moveTo>
                    <a:pt x="846" y="0"/>
                  </a:moveTo>
                  <a:lnTo>
                    <a:pt x="1704" y="0"/>
                  </a:lnTo>
                  <a:cubicBezTo>
                    <a:pt x="2168" y="0"/>
                    <a:pt x="2549" y="381"/>
                    <a:pt x="2549" y="845"/>
                  </a:cubicBezTo>
                  <a:lnTo>
                    <a:pt x="2549" y="845"/>
                  </a:lnTo>
                  <a:cubicBezTo>
                    <a:pt x="2549" y="1310"/>
                    <a:pt x="2168" y="1679"/>
                    <a:pt x="1704" y="1679"/>
                  </a:cubicBezTo>
                  <a:lnTo>
                    <a:pt x="846" y="1679"/>
                  </a:lnTo>
                  <a:cubicBezTo>
                    <a:pt x="382" y="1679"/>
                    <a:pt x="1" y="1310"/>
                    <a:pt x="1" y="845"/>
                  </a:cubicBezTo>
                  <a:lnTo>
                    <a:pt x="1" y="845"/>
                  </a:lnTo>
                  <a:cubicBezTo>
                    <a:pt x="1" y="381"/>
                    <a:pt x="382" y="0"/>
                    <a:pt x="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6"/>
            <p:cNvSpPr/>
            <p:nvPr/>
          </p:nvSpPr>
          <p:spPr>
            <a:xfrm>
              <a:off x="1615057" y="4212279"/>
              <a:ext cx="281983" cy="56477"/>
            </a:xfrm>
            <a:custGeom>
              <a:rect b="b" l="l" r="r" t="t"/>
              <a:pathLst>
                <a:path extrusionOk="0" h="1679" w="8383">
                  <a:moveTo>
                    <a:pt x="846" y="0"/>
                  </a:moveTo>
                  <a:lnTo>
                    <a:pt x="7537" y="0"/>
                  </a:lnTo>
                  <a:cubicBezTo>
                    <a:pt x="8001" y="0"/>
                    <a:pt x="8382" y="381"/>
                    <a:pt x="8382" y="845"/>
                  </a:cubicBezTo>
                  <a:lnTo>
                    <a:pt x="8382" y="845"/>
                  </a:lnTo>
                  <a:cubicBezTo>
                    <a:pt x="8382" y="1310"/>
                    <a:pt x="8001" y="1679"/>
                    <a:pt x="7537" y="1679"/>
                  </a:cubicBezTo>
                  <a:lnTo>
                    <a:pt x="846" y="1679"/>
                  </a:lnTo>
                  <a:cubicBezTo>
                    <a:pt x="381" y="1679"/>
                    <a:pt x="0" y="1310"/>
                    <a:pt x="0" y="845"/>
                  </a:cubicBezTo>
                  <a:lnTo>
                    <a:pt x="0" y="845"/>
                  </a:lnTo>
                  <a:cubicBezTo>
                    <a:pt x="0" y="381"/>
                    <a:pt x="381" y="0"/>
                    <a:pt x="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6"/>
            <p:cNvSpPr/>
            <p:nvPr/>
          </p:nvSpPr>
          <p:spPr>
            <a:xfrm>
              <a:off x="1728786" y="4336032"/>
              <a:ext cx="243132" cy="56477"/>
            </a:xfrm>
            <a:custGeom>
              <a:rect b="b" l="l" r="r" t="t"/>
              <a:pathLst>
                <a:path extrusionOk="0" h="1679" w="7228">
                  <a:moveTo>
                    <a:pt x="846" y="0"/>
                  </a:moveTo>
                  <a:lnTo>
                    <a:pt x="6383" y="0"/>
                  </a:lnTo>
                  <a:cubicBezTo>
                    <a:pt x="6847" y="0"/>
                    <a:pt x="7228" y="381"/>
                    <a:pt x="7228" y="846"/>
                  </a:cubicBezTo>
                  <a:lnTo>
                    <a:pt x="7228" y="846"/>
                  </a:lnTo>
                  <a:cubicBezTo>
                    <a:pt x="7228" y="1310"/>
                    <a:pt x="6847" y="1679"/>
                    <a:pt x="6383" y="1679"/>
                  </a:cubicBezTo>
                  <a:lnTo>
                    <a:pt x="846" y="1679"/>
                  </a:lnTo>
                  <a:cubicBezTo>
                    <a:pt x="382" y="1679"/>
                    <a:pt x="1" y="1310"/>
                    <a:pt x="1" y="846"/>
                  </a:cubicBezTo>
                  <a:lnTo>
                    <a:pt x="1" y="846"/>
                  </a:lnTo>
                  <a:cubicBezTo>
                    <a:pt x="1" y="381"/>
                    <a:pt x="382" y="0"/>
                    <a:pt x="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6"/>
            <p:cNvSpPr/>
            <p:nvPr/>
          </p:nvSpPr>
          <p:spPr>
            <a:xfrm>
              <a:off x="1250595" y="4336032"/>
              <a:ext cx="75348" cy="56477"/>
            </a:xfrm>
            <a:custGeom>
              <a:rect b="b" l="l" r="r" t="t"/>
              <a:pathLst>
                <a:path extrusionOk="0" h="1679" w="2240">
                  <a:moveTo>
                    <a:pt x="846" y="0"/>
                  </a:moveTo>
                  <a:lnTo>
                    <a:pt x="1394" y="0"/>
                  </a:lnTo>
                  <a:cubicBezTo>
                    <a:pt x="1858" y="0"/>
                    <a:pt x="2239" y="381"/>
                    <a:pt x="2239" y="846"/>
                  </a:cubicBezTo>
                  <a:lnTo>
                    <a:pt x="2239" y="846"/>
                  </a:lnTo>
                  <a:cubicBezTo>
                    <a:pt x="2239" y="1310"/>
                    <a:pt x="1858" y="1679"/>
                    <a:pt x="1394" y="1679"/>
                  </a:cubicBezTo>
                  <a:lnTo>
                    <a:pt x="846" y="1679"/>
                  </a:lnTo>
                  <a:cubicBezTo>
                    <a:pt x="382" y="1679"/>
                    <a:pt x="1" y="1310"/>
                    <a:pt x="1" y="846"/>
                  </a:cubicBezTo>
                  <a:lnTo>
                    <a:pt x="1" y="846"/>
                  </a:lnTo>
                  <a:cubicBezTo>
                    <a:pt x="1" y="381"/>
                    <a:pt x="382" y="0"/>
                    <a:pt x="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6"/>
            <p:cNvSpPr/>
            <p:nvPr/>
          </p:nvSpPr>
          <p:spPr>
            <a:xfrm>
              <a:off x="2380815" y="4336032"/>
              <a:ext cx="75314" cy="56477"/>
            </a:xfrm>
            <a:custGeom>
              <a:rect b="b" l="l" r="r" t="t"/>
              <a:pathLst>
                <a:path extrusionOk="0" h="1679" w="2239">
                  <a:moveTo>
                    <a:pt x="846" y="0"/>
                  </a:moveTo>
                  <a:lnTo>
                    <a:pt x="1393" y="0"/>
                  </a:lnTo>
                  <a:cubicBezTo>
                    <a:pt x="1858" y="0"/>
                    <a:pt x="2239" y="381"/>
                    <a:pt x="2239" y="846"/>
                  </a:cubicBezTo>
                  <a:lnTo>
                    <a:pt x="2239" y="846"/>
                  </a:lnTo>
                  <a:cubicBezTo>
                    <a:pt x="2239" y="1310"/>
                    <a:pt x="1858" y="1679"/>
                    <a:pt x="1393" y="1679"/>
                  </a:cubicBezTo>
                  <a:lnTo>
                    <a:pt x="846" y="1679"/>
                  </a:lnTo>
                  <a:cubicBezTo>
                    <a:pt x="381" y="1679"/>
                    <a:pt x="0" y="1310"/>
                    <a:pt x="0" y="846"/>
                  </a:cubicBezTo>
                  <a:lnTo>
                    <a:pt x="0" y="846"/>
                  </a:lnTo>
                  <a:cubicBezTo>
                    <a:pt x="0" y="381"/>
                    <a:pt x="381" y="0"/>
                    <a:pt x="84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6"/>
            <p:cNvSpPr/>
            <p:nvPr/>
          </p:nvSpPr>
          <p:spPr>
            <a:xfrm>
              <a:off x="2049183" y="4082506"/>
              <a:ext cx="94555" cy="30476"/>
            </a:xfrm>
            <a:custGeom>
              <a:rect b="b" l="l" r="r" t="t"/>
              <a:pathLst>
                <a:path extrusionOk="0" h="906" w="2811">
                  <a:moveTo>
                    <a:pt x="441" y="1"/>
                  </a:moveTo>
                  <a:lnTo>
                    <a:pt x="2358" y="1"/>
                  </a:lnTo>
                  <a:cubicBezTo>
                    <a:pt x="2608" y="1"/>
                    <a:pt x="2811" y="203"/>
                    <a:pt x="2811" y="453"/>
                  </a:cubicBezTo>
                  <a:lnTo>
                    <a:pt x="2811" y="453"/>
                  </a:lnTo>
                  <a:cubicBezTo>
                    <a:pt x="2811" y="703"/>
                    <a:pt x="2608" y="905"/>
                    <a:pt x="2358" y="905"/>
                  </a:cubicBezTo>
                  <a:lnTo>
                    <a:pt x="441" y="905"/>
                  </a:lnTo>
                  <a:cubicBezTo>
                    <a:pt x="191" y="905"/>
                    <a:pt x="1" y="703"/>
                    <a:pt x="1" y="453"/>
                  </a:cubicBezTo>
                  <a:lnTo>
                    <a:pt x="1" y="453"/>
                  </a:lnTo>
                  <a:cubicBezTo>
                    <a:pt x="1" y="203"/>
                    <a:pt x="203" y="1"/>
                    <a:pt x="4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6"/>
            <p:cNvSpPr/>
            <p:nvPr/>
          </p:nvSpPr>
          <p:spPr>
            <a:xfrm>
              <a:off x="2068424" y="4082506"/>
              <a:ext cx="34478" cy="30476"/>
            </a:xfrm>
            <a:custGeom>
              <a:rect b="b" l="l" r="r" t="t"/>
              <a:pathLst>
                <a:path extrusionOk="0" h="906" w="1025">
                  <a:moveTo>
                    <a:pt x="441" y="1"/>
                  </a:moveTo>
                  <a:lnTo>
                    <a:pt x="572" y="1"/>
                  </a:lnTo>
                  <a:cubicBezTo>
                    <a:pt x="822" y="1"/>
                    <a:pt x="1024" y="203"/>
                    <a:pt x="1024" y="453"/>
                  </a:cubicBezTo>
                  <a:lnTo>
                    <a:pt x="1024" y="453"/>
                  </a:lnTo>
                  <a:cubicBezTo>
                    <a:pt x="1024" y="703"/>
                    <a:pt x="822" y="905"/>
                    <a:pt x="572" y="905"/>
                  </a:cubicBezTo>
                  <a:lnTo>
                    <a:pt x="441" y="905"/>
                  </a:lnTo>
                  <a:cubicBezTo>
                    <a:pt x="203" y="905"/>
                    <a:pt x="0" y="703"/>
                    <a:pt x="0" y="453"/>
                  </a:cubicBezTo>
                  <a:lnTo>
                    <a:pt x="0" y="453"/>
                  </a:lnTo>
                  <a:cubicBezTo>
                    <a:pt x="0" y="203"/>
                    <a:pt x="203" y="1"/>
                    <a:pt x="4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26"/>
          <p:cNvGrpSpPr/>
          <p:nvPr/>
        </p:nvGrpSpPr>
        <p:grpSpPr>
          <a:xfrm>
            <a:off x="6687779" y="1510311"/>
            <a:ext cx="1965840" cy="1705491"/>
            <a:chOff x="7768293" y="3601881"/>
            <a:chExt cx="1097499" cy="952150"/>
          </a:xfrm>
        </p:grpSpPr>
        <p:grpSp>
          <p:nvGrpSpPr>
            <p:cNvPr id="589" name="Google Shape;589;p26"/>
            <p:cNvGrpSpPr/>
            <p:nvPr/>
          </p:nvGrpSpPr>
          <p:grpSpPr>
            <a:xfrm rot="-1366501">
              <a:off x="7818234" y="4016696"/>
              <a:ext cx="464989" cy="351668"/>
              <a:chOff x="9731413" y="2393829"/>
              <a:chExt cx="465005" cy="351680"/>
            </a:xfrm>
          </p:grpSpPr>
          <p:sp>
            <p:nvSpPr>
              <p:cNvPr id="590" name="Google Shape;590;p26"/>
              <p:cNvSpPr/>
              <p:nvPr/>
            </p:nvSpPr>
            <p:spPr>
              <a:xfrm>
                <a:off x="9847160" y="2393829"/>
                <a:ext cx="349258" cy="351680"/>
              </a:xfrm>
              <a:custGeom>
                <a:rect b="b" l="l" r="r" t="t"/>
                <a:pathLst>
                  <a:path extrusionOk="0" h="10455" w="10383">
                    <a:moveTo>
                      <a:pt x="1298" y="1"/>
                    </a:moveTo>
                    <a:lnTo>
                      <a:pt x="9085" y="1"/>
                    </a:lnTo>
                    <a:cubicBezTo>
                      <a:pt x="9799" y="1"/>
                      <a:pt x="10382" y="584"/>
                      <a:pt x="10382" y="1299"/>
                    </a:cubicBezTo>
                    <a:lnTo>
                      <a:pt x="10382" y="9157"/>
                    </a:lnTo>
                    <a:cubicBezTo>
                      <a:pt x="10382" y="9871"/>
                      <a:pt x="9799" y="10454"/>
                      <a:pt x="9085" y="10454"/>
                    </a:cubicBezTo>
                    <a:lnTo>
                      <a:pt x="1298" y="10454"/>
                    </a:lnTo>
                    <a:cubicBezTo>
                      <a:pt x="584" y="10454"/>
                      <a:pt x="0" y="9871"/>
                      <a:pt x="0" y="9157"/>
                    </a:cubicBezTo>
                    <a:lnTo>
                      <a:pt x="0" y="1299"/>
                    </a:lnTo>
                    <a:cubicBezTo>
                      <a:pt x="0" y="584"/>
                      <a:pt x="584" y="1"/>
                      <a:pt x="12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6"/>
              <p:cNvSpPr/>
              <p:nvPr/>
            </p:nvSpPr>
            <p:spPr>
              <a:xfrm>
                <a:off x="9731413" y="2393829"/>
                <a:ext cx="349258" cy="351680"/>
              </a:xfrm>
              <a:custGeom>
                <a:rect b="b" l="l" r="r" t="t"/>
                <a:pathLst>
                  <a:path extrusionOk="0" h="10455" w="10383">
                    <a:moveTo>
                      <a:pt x="1298" y="1"/>
                    </a:moveTo>
                    <a:lnTo>
                      <a:pt x="9085" y="1"/>
                    </a:lnTo>
                    <a:cubicBezTo>
                      <a:pt x="9799" y="1"/>
                      <a:pt x="10383" y="584"/>
                      <a:pt x="10383" y="1299"/>
                    </a:cubicBezTo>
                    <a:lnTo>
                      <a:pt x="10383" y="9157"/>
                    </a:lnTo>
                    <a:cubicBezTo>
                      <a:pt x="10383" y="9871"/>
                      <a:pt x="9799" y="10454"/>
                      <a:pt x="9085" y="10454"/>
                    </a:cubicBezTo>
                    <a:lnTo>
                      <a:pt x="1298" y="10454"/>
                    </a:lnTo>
                    <a:cubicBezTo>
                      <a:pt x="584" y="10454"/>
                      <a:pt x="0" y="9871"/>
                      <a:pt x="0" y="9157"/>
                    </a:cubicBezTo>
                    <a:lnTo>
                      <a:pt x="0" y="1299"/>
                    </a:lnTo>
                    <a:cubicBezTo>
                      <a:pt x="0" y="584"/>
                      <a:pt x="584" y="1"/>
                      <a:pt x="12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6"/>
              <p:cNvSpPr/>
              <p:nvPr/>
            </p:nvSpPr>
            <p:spPr>
              <a:xfrm>
                <a:off x="9752639" y="2415054"/>
                <a:ext cx="306404" cy="309230"/>
              </a:xfrm>
              <a:custGeom>
                <a:rect b="b" l="l" r="r" t="t"/>
                <a:pathLst>
                  <a:path extrusionOk="0" h="9193" w="9109">
                    <a:moveTo>
                      <a:pt x="667" y="418"/>
                    </a:moveTo>
                    <a:cubicBezTo>
                      <a:pt x="596" y="418"/>
                      <a:pt x="536" y="441"/>
                      <a:pt x="488" y="489"/>
                    </a:cubicBezTo>
                    <a:cubicBezTo>
                      <a:pt x="441" y="537"/>
                      <a:pt x="417" y="596"/>
                      <a:pt x="417" y="668"/>
                    </a:cubicBezTo>
                    <a:lnTo>
                      <a:pt x="417" y="8526"/>
                    </a:lnTo>
                    <a:cubicBezTo>
                      <a:pt x="417" y="8585"/>
                      <a:pt x="441" y="8657"/>
                      <a:pt x="488" y="8692"/>
                    </a:cubicBezTo>
                    <a:lnTo>
                      <a:pt x="488" y="8692"/>
                    </a:lnTo>
                    <a:cubicBezTo>
                      <a:pt x="536" y="8740"/>
                      <a:pt x="596" y="8776"/>
                      <a:pt x="667" y="8776"/>
                    </a:cubicBezTo>
                    <a:lnTo>
                      <a:pt x="8442" y="8776"/>
                    </a:lnTo>
                    <a:cubicBezTo>
                      <a:pt x="8513" y="8776"/>
                      <a:pt x="8573" y="8740"/>
                      <a:pt x="8620" y="8692"/>
                    </a:cubicBezTo>
                    <a:cubicBezTo>
                      <a:pt x="8668" y="8657"/>
                      <a:pt x="8692" y="8585"/>
                      <a:pt x="8692" y="8526"/>
                    </a:cubicBezTo>
                    <a:lnTo>
                      <a:pt x="8692" y="668"/>
                    </a:lnTo>
                    <a:cubicBezTo>
                      <a:pt x="8692" y="596"/>
                      <a:pt x="8668" y="537"/>
                      <a:pt x="8620" y="489"/>
                    </a:cubicBezTo>
                    <a:lnTo>
                      <a:pt x="8609" y="489"/>
                    </a:lnTo>
                    <a:cubicBezTo>
                      <a:pt x="8573" y="441"/>
                      <a:pt x="8513" y="418"/>
                      <a:pt x="8442" y="418"/>
                    </a:cubicBezTo>
                    <a:lnTo>
                      <a:pt x="667" y="418"/>
                    </a:lnTo>
                    <a:close/>
                    <a:moveTo>
                      <a:pt x="191" y="191"/>
                    </a:moveTo>
                    <a:cubicBezTo>
                      <a:pt x="310" y="72"/>
                      <a:pt x="477" y="1"/>
                      <a:pt x="667" y="1"/>
                    </a:cubicBezTo>
                    <a:lnTo>
                      <a:pt x="8454" y="1"/>
                    </a:lnTo>
                    <a:cubicBezTo>
                      <a:pt x="8620" y="1"/>
                      <a:pt x="8787" y="72"/>
                      <a:pt x="8906" y="179"/>
                    </a:cubicBezTo>
                    <a:cubicBezTo>
                      <a:pt x="8906" y="179"/>
                      <a:pt x="8918" y="191"/>
                      <a:pt x="8918" y="191"/>
                    </a:cubicBezTo>
                    <a:cubicBezTo>
                      <a:pt x="9037" y="310"/>
                      <a:pt x="9109" y="477"/>
                      <a:pt x="9109" y="668"/>
                    </a:cubicBezTo>
                    <a:lnTo>
                      <a:pt x="9109" y="8526"/>
                    </a:lnTo>
                    <a:cubicBezTo>
                      <a:pt x="9109" y="8704"/>
                      <a:pt x="9037" y="8871"/>
                      <a:pt x="8918" y="8990"/>
                    </a:cubicBezTo>
                    <a:cubicBezTo>
                      <a:pt x="8799" y="9109"/>
                      <a:pt x="8632" y="9192"/>
                      <a:pt x="8442" y="9192"/>
                    </a:cubicBezTo>
                    <a:lnTo>
                      <a:pt x="667" y="9192"/>
                    </a:lnTo>
                    <a:cubicBezTo>
                      <a:pt x="477" y="9192"/>
                      <a:pt x="310" y="9109"/>
                      <a:pt x="191" y="8990"/>
                    </a:cubicBezTo>
                    <a:lnTo>
                      <a:pt x="191" y="8990"/>
                    </a:lnTo>
                    <a:cubicBezTo>
                      <a:pt x="72" y="8871"/>
                      <a:pt x="0" y="8704"/>
                      <a:pt x="0" y="8526"/>
                    </a:cubicBezTo>
                    <a:lnTo>
                      <a:pt x="0" y="668"/>
                    </a:lnTo>
                    <a:cubicBezTo>
                      <a:pt x="0" y="477"/>
                      <a:pt x="72" y="310"/>
                      <a:pt x="191" y="19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6"/>
              <p:cNvSpPr/>
              <p:nvPr/>
            </p:nvSpPr>
            <p:spPr>
              <a:xfrm>
                <a:off x="9784662" y="2447111"/>
                <a:ext cx="42888" cy="98558"/>
              </a:xfrm>
              <a:custGeom>
                <a:rect b="b" l="l" r="r" t="t"/>
                <a:pathLst>
                  <a:path extrusionOk="0" h="2930" w="1275">
                    <a:moveTo>
                      <a:pt x="644" y="0"/>
                    </a:moveTo>
                    <a:lnTo>
                      <a:pt x="644" y="0"/>
                    </a:lnTo>
                    <a:cubicBezTo>
                      <a:pt x="989" y="0"/>
                      <a:pt x="1275" y="286"/>
                      <a:pt x="1275" y="643"/>
                    </a:cubicBezTo>
                    <a:lnTo>
                      <a:pt x="1275" y="2286"/>
                    </a:lnTo>
                    <a:cubicBezTo>
                      <a:pt x="1275" y="2643"/>
                      <a:pt x="989" y="2929"/>
                      <a:pt x="644" y="2929"/>
                    </a:cubicBezTo>
                    <a:lnTo>
                      <a:pt x="644" y="2929"/>
                    </a:lnTo>
                    <a:cubicBezTo>
                      <a:pt x="287" y="2929"/>
                      <a:pt x="1" y="2643"/>
                      <a:pt x="1" y="2286"/>
                    </a:cubicBezTo>
                    <a:lnTo>
                      <a:pt x="1" y="643"/>
                    </a:lnTo>
                    <a:cubicBezTo>
                      <a:pt x="1" y="286"/>
                      <a:pt x="287" y="0"/>
                      <a:pt x="644" y="0"/>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6"/>
              <p:cNvSpPr/>
              <p:nvPr/>
            </p:nvSpPr>
            <p:spPr>
              <a:xfrm>
                <a:off x="9784662" y="2561243"/>
                <a:ext cx="42888" cy="44906"/>
              </a:xfrm>
              <a:custGeom>
                <a:rect b="b" l="l" r="r" t="t"/>
                <a:pathLst>
                  <a:path extrusionOk="0" h="1335" w="1275">
                    <a:moveTo>
                      <a:pt x="644" y="1"/>
                    </a:moveTo>
                    <a:lnTo>
                      <a:pt x="644" y="1"/>
                    </a:lnTo>
                    <a:cubicBezTo>
                      <a:pt x="989" y="1"/>
                      <a:pt x="1275" y="286"/>
                      <a:pt x="1275" y="632"/>
                    </a:cubicBezTo>
                    <a:lnTo>
                      <a:pt x="1275" y="691"/>
                    </a:lnTo>
                    <a:cubicBezTo>
                      <a:pt x="1275" y="1048"/>
                      <a:pt x="989" y="1334"/>
                      <a:pt x="644" y="1334"/>
                    </a:cubicBezTo>
                    <a:lnTo>
                      <a:pt x="644" y="1334"/>
                    </a:lnTo>
                    <a:cubicBezTo>
                      <a:pt x="287" y="1334"/>
                      <a:pt x="1" y="1048"/>
                      <a:pt x="1" y="691"/>
                    </a:cubicBezTo>
                    <a:lnTo>
                      <a:pt x="1" y="632"/>
                    </a:lnTo>
                    <a:cubicBezTo>
                      <a:pt x="1" y="286"/>
                      <a:pt x="287" y="1"/>
                      <a:pt x="644"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6"/>
              <p:cNvSpPr/>
              <p:nvPr/>
            </p:nvSpPr>
            <p:spPr>
              <a:xfrm>
                <a:off x="9886785" y="2499955"/>
                <a:ext cx="38078" cy="139427"/>
              </a:xfrm>
              <a:custGeom>
                <a:rect b="b" l="l" r="r" t="t"/>
                <a:pathLst>
                  <a:path extrusionOk="0" h="4145" w="1132">
                    <a:moveTo>
                      <a:pt x="811" y="1"/>
                    </a:moveTo>
                    <a:lnTo>
                      <a:pt x="858" y="1"/>
                    </a:lnTo>
                    <a:cubicBezTo>
                      <a:pt x="1037" y="37"/>
                      <a:pt x="1132" y="120"/>
                      <a:pt x="1132" y="263"/>
                    </a:cubicBezTo>
                    <a:lnTo>
                      <a:pt x="1132" y="3870"/>
                    </a:lnTo>
                    <a:cubicBezTo>
                      <a:pt x="1096" y="4049"/>
                      <a:pt x="1001" y="4144"/>
                      <a:pt x="846" y="4144"/>
                    </a:cubicBezTo>
                    <a:lnTo>
                      <a:pt x="822" y="4144"/>
                    </a:lnTo>
                    <a:cubicBezTo>
                      <a:pt x="644" y="4109"/>
                      <a:pt x="549" y="4013"/>
                      <a:pt x="549" y="3882"/>
                    </a:cubicBezTo>
                    <a:lnTo>
                      <a:pt x="549" y="680"/>
                    </a:lnTo>
                    <a:cubicBezTo>
                      <a:pt x="430" y="715"/>
                      <a:pt x="334" y="739"/>
                      <a:pt x="263" y="739"/>
                    </a:cubicBezTo>
                    <a:cubicBezTo>
                      <a:pt x="132" y="739"/>
                      <a:pt x="49" y="656"/>
                      <a:pt x="1" y="477"/>
                    </a:cubicBezTo>
                    <a:lnTo>
                      <a:pt x="1" y="418"/>
                    </a:lnTo>
                    <a:cubicBezTo>
                      <a:pt x="1" y="263"/>
                      <a:pt x="168" y="156"/>
                      <a:pt x="489" y="9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6" name="Google Shape;596;p26"/>
            <p:cNvGrpSpPr/>
            <p:nvPr/>
          </p:nvGrpSpPr>
          <p:grpSpPr>
            <a:xfrm rot="780553">
              <a:off x="8366790" y="4154495"/>
              <a:ext cx="465392" cy="351668"/>
              <a:chOff x="9283052" y="2922075"/>
              <a:chExt cx="465408" cy="351680"/>
            </a:xfrm>
          </p:grpSpPr>
          <p:sp>
            <p:nvSpPr>
              <p:cNvPr id="597" name="Google Shape;597;p26"/>
              <p:cNvSpPr/>
              <p:nvPr/>
            </p:nvSpPr>
            <p:spPr>
              <a:xfrm>
                <a:off x="9399202" y="2922075"/>
                <a:ext cx="349258" cy="351680"/>
              </a:xfrm>
              <a:custGeom>
                <a:rect b="b" l="l" r="r" t="t"/>
                <a:pathLst>
                  <a:path extrusionOk="0" h="10455" w="10383">
                    <a:moveTo>
                      <a:pt x="1298" y="0"/>
                    </a:moveTo>
                    <a:cubicBezTo>
                      <a:pt x="584" y="0"/>
                      <a:pt x="1" y="584"/>
                      <a:pt x="1" y="1298"/>
                    </a:cubicBezTo>
                    <a:lnTo>
                      <a:pt x="1" y="9156"/>
                    </a:lnTo>
                    <a:cubicBezTo>
                      <a:pt x="1" y="9871"/>
                      <a:pt x="584" y="10454"/>
                      <a:pt x="1298" y="10454"/>
                    </a:cubicBezTo>
                    <a:lnTo>
                      <a:pt x="9085" y="10454"/>
                    </a:lnTo>
                    <a:cubicBezTo>
                      <a:pt x="9799" y="10454"/>
                      <a:pt x="10383" y="9871"/>
                      <a:pt x="10383" y="9156"/>
                    </a:cubicBezTo>
                    <a:lnTo>
                      <a:pt x="10383" y="1298"/>
                    </a:lnTo>
                    <a:cubicBezTo>
                      <a:pt x="10383" y="584"/>
                      <a:pt x="9799" y="0"/>
                      <a:pt x="90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6"/>
              <p:cNvSpPr/>
              <p:nvPr/>
            </p:nvSpPr>
            <p:spPr>
              <a:xfrm>
                <a:off x="9283052" y="2922075"/>
                <a:ext cx="349258" cy="351680"/>
              </a:xfrm>
              <a:custGeom>
                <a:rect b="b" l="l" r="r" t="t"/>
                <a:pathLst>
                  <a:path extrusionOk="0" h="10455" w="10383">
                    <a:moveTo>
                      <a:pt x="1298" y="0"/>
                    </a:moveTo>
                    <a:cubicBezTo>
                      <a:pt x="584" y="0"/>
                      <a:pt x="1" y="584"/>
                      <a:pt x="1" y="1298"/>
                    </a:cubicBezTo>
                    <a:lnTo>
                      <a:pt x="1" y="9156"/>
                    </a:lnTo>
                    <a:cubicBezTo>
                      <a:pt x="1" y="9871"/>
                      <a:pt x="584" y="10454"/>
                      <a:pt x="1298" y="10454"/>
                    </a:cubicBezTo>
                    <a:lnTo>
                      <a:pt x="9085" y="10454"/>
                    </a:lnTo>
                    <a:cubicBezTo>
                      <a:pt x="9800" y="10454"/>
                      <a:pt x="10383" y="9871"/>
                      <a:pt x="10383" y="9156"/>
                    </a:cubicBezTo>
                    <a:lnTo>
                      <a:pt x="10383" y="1298"/>
                    </a:lnTo>
                    <a:cubicBezTo>
                      <a:pt x="10383" y="584"/>
                      <a:pt x="9800" y="0"/>
                      <a:pt x="90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6"/>
              <p:cNvSpPr/>
              <p:nvPr/>
            </p:nvSpPr>
            <p:spPr>
              <a:xfrm>
                <a:off x="9304277" y="2943300"/>
                <a:ext cx="306808" cy="309230"/>
              </a:xfrm>
              <a:custGeom>
                <a:rect b="b" l="l" r="r" t="t"/>
                <a:pathLst>
                  <a:path extrusionOk="0" h="9193" w="9121">
                    <a:moveTo>
                      <a:pt x="667" y="417"/>
                    </a:moveTo>
                    <a:cubicBezTo>
                      <a:pt x="608" y="417"/>
                      <a:pt x="548" y="441"/>
                      <a:pt x="501" y="489"/>
                    </a:cubicBezTo>
                    <a:cubicBezTo>
                      <a:pt x="453" y="536"/>
                      <a:pt x="429" y="596"/>
                      <a:pt x="429" y="667"/>
                    </a:cubicBezTo>
                    <a:lnTo>
                      <a:pt x="429" y="8525"/>
                    </a:lnTo>
                    <a:cubicBezTo>
                      <a:pt x="429" y="8585"/>
                      <a:pt x="453" y="8656"/>
                      <a:pt x="501" y="8692"/>
                    </a:cubicBezTo>
                    <a:lnTo>
                      <a:pt x="501" y="8692"/>
                    </a:lnTo>
                    <a:cubicBezTo>
                      <a:pt x="548" y="8740"/>
                      <a:pt x="608" y="8763"/>
                      <a:pt x="667" y="8763"/>
                    </a:cubicBezTo>
                    <a:lnTo>
                      <a:pt x="8454" y="8763"/>
                    </a:lnTo>
                    <a:cubicBezTo>
                      <a:pt x="8526" y="8763"/>
                      <a:pt x="8585" y="8740"/>
                      <a:pt x="8633" y="8692"/>
                    </a:cubicBezTo>
                    <a:cubicBezTo>
                      <a:pt x="8680" y="8656"/>
                      <a:pt x="8704" y="8585"/>
                      <a:pt x="8704" y="8525"/>
                    </a:cubicBezTo>
                    <a:lnTo>
                      <a:pt x="8704" y="667"/>
                    </a:lnTo>
                    <a:cubicBezTo>
                      <a:pt x="8704" y="596"/>
                      <a:pt x="8680" y="536"/>
                      <a:pt x="8633" y="489"/>
                    </a:cubicBezTo>
                    <a:lnTo>
                      <a:pt x="8621" y="489"/>
                    </a:lnTo>
                    <a:cubicBezTo>
                      <a:pt x="8573" y="441"/>
                      <a:pt x="8526" y="417"/>
                      <a:pt x="8454" y="417"/>
                    </a:cubicBezTo>
                    <a:lnTo>
                      <a:pt x="667" y="417"/>
                    </a:lnTo>
                    <a:close/>
                    <a:moveTo>
                      <a:pt x="203" y="191"/>
                    </a:moveTo>
                    <a:cubicBezTo>
                      <a:pt x="322" y="72"/>
                      <a:pt x="489" y="0"/>
                      <a:pt x="667" y="0"/>
                    </a:cubicBezTo>
                    <a:lnTo>
                      <a:pt x="8454" y="0"/>
                    </a:lnTo>
                    <a:cubicBezTo>
                      <a:pt x="8633" y="0"/>
                      <a:pt x="8788" y="72"/>
                      <a:pt x="8919" y="179"/>
                    </a:cubicBezTo>
                    <a:cubicBezTo>
                      <a:pt x="8919" y="179"/>
                      <a:pt x="8919" y="191"/>
                      <a:pt x="8930" y="191"/>
                    </a:cubicBezTo>
                    <a:cubicBezTo>
                      <a:pt x="9049" y="310"/>
                      <a:pt x="9121" y="477"/>
                      <a:pt x="9121" y="667"/>
                    </a:cubicBezTo>
                    <a:lnTo>
                      <a:pt x="9121" y="8525"/>
                    </a:lnTo>
                    <a:cubicBezTo>
                      <a:pt x="9121" y="8704"/>
                      <a:pt x="9049" y="8871"/>
                      <a:pt x="8930" y="8990"/>
                    </a:cubicBezTo>
                    <a:cubicBezTo>
                      <a:pt x="8811" y="9109"/>
                      <a:pt x="8645" y="9192"/>
                      <a:pt x="8454" y="9192"/>
                    </a:cubicBezTo>
                    <a:lnTo>
                      <a:pt x="667" y="9192"/>
                    </a:lnTo>
                    <a:cubicBezTo>
                      <a:pt x="489" y="9192"/>
                      <a:pt x="322" y="9109"/>
                      <a:pt x="203" y="8990"/>
                    </a:cubicBezTo>
                    <a:lnTo>
                      <a:pt x="203" y="8990"/>
                    </a:lnTo>
                    <a:cubicBezTo>
                      <a:pt x="84" y="8871"/>
                      <a:pt x="1" y="8704"/>
                      <a:pt x="1" y="8525"/>
                    </a:cubicBezTo>
                    <a:lnTo>
                      <a:pt x="1" y="667"/>
                    </a:lnTo>
                    <a:cubicBezTo>
                      <a:pt x="1" y="477"/>
                      <a:pt x="84" y="310"/>
                      <a:pt x="203" y="191"/>
                    </a:cubicBezTo>
                    <a:lnTo>
                      <a:pt x="203" y="19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6"/>
              <p:cNvSpPr/>
              <p:nvPr/>
            </p:nvSpPr>
            <p:spPr>
              <a:xfrm>
                <a:off x="9336737" y="2975323"/>
                <a:ext cx="42888" cy="98558"/>
              </a:xfrm>
              <a:custGeom>
                <a:rect b="b" l="l" r="r" t="t"/>
                <a:pathLst>
                  <a:path extrusionOk="0" h="2930" w="1275">
                    <a:moveTo>
                      <a:pt x="631" y="1"/>
                    </a:moveTo>
                    <a:cubicBezTo>
                      <a:pt x="286" y="1"/>
                      <a:pt x="0" y="287"/>
                      <a:pt x="0" y="644"/>
                    </a:cubicBezTo>
                    <a:lnTo>
                      <a:pt x="0" y="2287"/>
                    </a:lnTo>
                    <a:cubicBezTo>
                      <a:pt x="0" y="2644"/>
                      <a:pt x="286" y="2930"/>
                      <a:pt x="631" y="2930"/>
                    </a:cubicBezTo>
                    <a:cubicBezTo>
                      <a:pt x="988" y="2930"/>
                      <a:pt x="1274" y="2644"/>
                      <a:pt x="1274" y="2287"/>
                    </a:cubicBezTo>
                    <a:lnTo>
                      <a:pt x="1274" y="644"/>
                    </a:lnTo>
                    <a:cubicBezTo>
                      <a:pt x="1274" y="287"/>
                      <a:pt x="988"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6"/>
              <p:cNvSpPr/>
              <p:nvPr/>
            </p:nvSpPr>
            <p:spPr>
              <a:xfrm>
                <a:off x="9336737" y="3089085"/>
                <a:ext cx="42888" cy="45276"/>
              </a:xfrm>
              <a:custGeom>
                <a:rect b="b" l="l" r="r" t="t"/>
                <a:pathLst>
                  <a:path extrusionOk="0" h="1346" w="1275">
                    <a:moveTo>
                      <a:pt x="631" y="0"/>
                    </a:moveTo>
                    <a:cubicBezTo>
                      <a:pt x="286" y="0"/>
                      <a:pt x="0" y="286"/>
                      <a:pt x="0" y="643"/>
                    </a:cubicBezTo>
                    <a:lnTo>
                      <a:pt x="0" y="703"/>
                    </a:lnTo>
                    <a:cubicBezTo>
                      <a:pt x="0" y="1060"/>
                      <a:pt x="286" y="1346"/>
                      <a:pt x="631" y="1346"/>
                    </a:cubicBezTo>
                    <a:cubicBezTo>
                      <a:pt x="988" y="1346"/>
                      <a:pt x="1274" y="1060"/>
                      <a:pt x="1274" y="703"/>
                    </a:cubicBezTo>
                    <a:lnTo>
                      <a:pt x="1274" y="643"/>
                    </a:lnTo>
                    <a:cubicBezTo>
                      <a:pt x="1274" y="286"/>
                      <a:pt x="988" y="0"/>
                      <a:pt x="631" y="0"/>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6"/>
              <p:cNvSpPr/>
              <p:nvPr/>
            </p:nvSpPr>
            <p:spPr>
              <a:xfrm>
                <a:off x="9413633" y="3028202"/>
                <a:ext cx="88130" cy="139394"/>
              </a:xfrm>
              <a:custGeom>
                <a:rect b="b" l="l" r="r" t="t"/>
                <a:pathLst>
                  <a:path extrusionOk="0" h="4144" w="2620">
                    <a:moveTo>
                      <a:pt x="1286" y="1"/>
                    </a:moveTo>
                    <a:cubicBezTo>
                      <a:pt x="1679" y="1"/>
                      <a:pt x="2036" y="179"/>
                      <a:pt x="2334" y="536"/>
                    </a:cubicBezTo>
                    <a:cubicBezTo>
                      <a:pt x="2489" y="774"/>
                      <a:pt x="2560" y="1025"/>
                      <a:pt x="2560" y="1275"/>
                    </a:cubicBezTo>
                    <a:cubicBezTo>
                      <a:pt x="2560" y="1667"/>
                      <a:pt x="2381" y="2037"/>
                      <a:pt x="2012" y="2382"/>
                    </a:cubicBezTo>
                    <a:lnTo>
                      <a:pt x="976" y="3572"/>
                    </a:lnTo>
                    <a:lnTo>
                      <a:pt x="2346" y="3572"/>
                    </a:lnTo>
                    <a:cubicBezTo>
                      <a:pt x="2500" y="3572"/>
                      <a:pt x="2584" y="3656"/>
                      <a:pt x="2620" y="3846"/>
                    </a:cubicBezTo>
                    <a:lnTo>
                      <a:pt x="2620" y="3870"/>
                    </a:lnTo>
                    <a:cubicBezTo>
                      <a:pt x="2584" y="4049"/>
                      <a:pt x="2500" y="4144"/>
                      <a:pt x="2334" y="4144"/>
                    </a:cubicBezTo>
                    <a:lnTo>
                      <a:pt x="298" y="4144"/>
                    </a:lnTo>
                    <a:cubicBezTo>
                      <a:pt x="119" y="4108"/>
                      <a:pt x="24" y="4013"/>
                      <a:pt x="24" y="3858"/>
                    </a:cubicBezTo>
                    <a:lnTo>
                      <a:pt x="24" y="3846"/>
                    </a:lnTo>
                    <a:cubicBezTo>
                      <a:pt x="24" y="3763"/>
                      <a:pt x="95" y="3644"/>
                      <a:pt x="238" y="3513"/>
                    </a:cubicBezTo>
                    <a:lnTo>
                      <a:pt x="1858" y="1667"/>
                    </a:lnTo>
                    <a:cubicBezTo>
                      <a:pt x="1941" y="1548"/>
                      <a:pt x="1977" y="1429"/>
                      <a:pt x="1977" y="1275"/>
                    </a:cubicBezTo>
                    <a:cubicBezTo>
                      <a:pt x="1977" y="965"/>
                      <a:pt x="1810" y="739"/>
                      <a:pt x="1477" y="608"/>
                    </a:cubicBezTo>
                    <a:cubicBezTo>
                      <a:pt x="1429" y="596"/>
                      <a:pt x="1369" y="584"/>
                      <a:pt x="1298" y="584"/>
                    </a:cubicBezTo>
                    <a:lnTo>
                      <a:pt x="1262" y="584"/>
                    </a:lnTo>
                    <a:cubicBezTo>
                      <a:pt x="965" y="584"/>
                      <a:pt x="750" y="751"/>
                      <a:pt x="607" y="1072"/>
                    </a:cubicBezTo>
                    <a:cubicBezTo>
                      <a:pt x="595" y="1144"/>
                      <a:pt x="584" y="1227"/>
                      <a:pt x="572" y="1334"/>
                    </a:cubicBezTo>
                    <a:cubicBezTo>
                      <a:pt x="500" y="1477"/>
                      <a:pt x="417" y="1548"/>
                      <a:pt x="298" y="1548"/>
                    </a:cubicBezTo>
                    <a:lnTo>
                      <a:pt x="274" y="1548"/>
                    </a:lnTo>
                    <a:cubicBezTo>
                      <a:pt x="95" y="1513"/>
                      <a:pt x="0" y="1429"/>
                      <a:pt x="0" y="1275"/>
                    </a:cubicBezTo>
                    <a:cubicBezTo>
                      <a:pt x="0" y="834"/>
                      <a:pt x="214" y="465"/>
                      <a:pt x="643" y="179"/>
                    </a:cubicBezTo>
                    <a:cubicBezTo>
                      <a:pt x="869" y="60"/>
                      <a:pt x="1084" y="1"/>
                      <a:pt x="12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 name="Google Shape;603;p26"/>
            <p:cNvGrpSpPr/>
            <p:nvPr/>
          </p:nvGrpSpPr>
          <p:grpSpPr>
            <a:xfrm rot="616630">
              <a:off x="8257085" y="3640575"/>
              <a:ext cx="465382" cy="351660"/>
              <a:chOff x="9999587" y="2778350"/>
              <a:chExt cx="465408" cy="351680"/>
            </a:xfrm>
          </p:grpSpPr>
          <p:sp>
            <p:nvSpPr>
              <p:cNvPr id="604" name="Google Shape;604;p26"/>
              <p:cNvSpPr/>
              <p:nvPr/>
            </p:nvSpPr>
            <p:spPr>
              <a:xfrm>
                <a:off x="10115737" y="2778350"/>
                <a:ext cx="349258" cy="351680"/>
              </a:xfrm>
              <a:custGeom>
                <a:rect b="b" l="l" r="r" t="t"/>
                <a:pathLst>
                  <a:path extrusionOk="0" h="10455" w="10383">
                    <a:moveTo>
                      <a:pt x="1298" y="0"/>
                    </a:moveTo>
                    <a:cubicBezTo>
                      <a:pt x="584" y="0"/>
                      <a:pt x="1" y="584"/>
                      <a:pt x="1" y="1298"/>
                    </a:cubicBezTo>
                    <a:lnTo>
                      <a:pt x="1" y="9156"/>
                    </a:lnTo>
                    <a:cubicBezTo>
                      <a:pt x="1" y="9871"/>
                      <a:pt x="584" y="10454"/>
                      <a:pt x="1298" y="10454"/>
                    </a:cubicBezTo>
                    <a:lnTo>
                      <a:pt x="9085" y="10454"/>
                    </a:lnTo>
                    <a:cubicBezTo>
                      <a:pt x="9800" y="10454"/>
                      <a:pt x="10383" y="9871"/>
                      <a:pt x="10383" y="9156"/>
                    </a:cubicBezTo>
                    <a:lnTo>
                      <a:pt x="10383" y="1298"/>
                    </a:lnTo>
                    <a:cubicBezTo>
                      <a:pt x="10383" y="584"/>
                      <a:pt x="9800" y="0"/>
                      <a:pt x="908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6"/>
              <p:cNvSpPr/>
              <p:nvPr/>
            </p:nvSpPr>
            <p:spPr>
              <a:xfrm>
                <a:off x="9999587" y="2778350"/>
                <a:ext cx="349292" cy="351680"/>
              </a:xfrm>
              <a:custGeom>
                <a:rect b="b" l="l" r="r" t="t"/>
                <a:pathLst>
                  <a:path extrusionOk="0" h="10455" w="10384">
                    <a:moveTo>
                      <a:pt x="1299" y="0"/>
                    </a:moveTo>
                    <a:cubicBezTo>
                      <a:pt x="584" y="0"/>
                      <a:pt x="1" y="584"/>
                      <a:pt x="1" y="1298"/>
                    </a:cubicBezTo>
                    <a:lnTo>
                      <a:pt x="1" y="9156"/>
                    </a:lnTo>
                    <a:cubicBezTo>
                      <a:pt x="1" y="9871"/>
                      <a:pt x="584" y="10454"/>
                      <a:pt x="1299" y="10454"/>
                    </a:cubicBezTo>
                    <a:lnTo>
                      <a:pt x="9085" y="10454"/>
                    </a:lnTo>
                    <a:cubicBezTo>
                      <a:pt x="9800" y="10454"/>
                      <a:pt x="10383" y="9871"/>
                      <a:pt x="10383" y="9156"/>
                    </a:cubicBezTo>
                    <a:lnTo>
                      <a:pt x="10383" y="1298"/>
                    </a:lnTo>
                    <a:cubicBezTo>
                      <a:pt x="10383" y="584"/>
                      <a:pt x="9800" y="0"/>
                      <a:pt x="90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6"/>
              <p:cNvSpPr/>
              <p:nvPr/>
            </p:nvSpPr>
            <p:spPr>
              <a:xfrm>
                <a:off x="10020812" y="2799575"/>
                <a:ext cx="306841" cy="309230"/>
              </a:xfrm>
              <a:custGeom>
                <a:rect b="b" l="l" r="r" t="t"/>
                <a:pathLst>
                  <a:path extrusionOk="0" h="9193" w="9122">
                    <a:moveTo>
                      <a:pt x="668" y="417"/>
                    </a:moveTo>
                    <a:cubicBezTo>
                      <a:pt x="608" y="417"/>
                      <a:pt x="549" y="441"/>
                      <a:pt x="501" y="489"/>
                    </a:cubicBezTo>
                    <a:cubicBezTo>
                      <a:pt x="453" y="536"/>
                      <a:pt x="430" y="596"/>
                      <a:pt x="430" y="667"/>
                    </a:cubicBezTo>
                    <a:lnTo>
                      <a:pt x="430" y="8525"/>
                    </a:lnTo>
                    <a:cubicBezTo>
                      <a:pt x="430" y="8585"/>
                      <a:pt x="453" y="8656"/>
                      <a:pt x="501" y="8692"/>
                    </a:cubicBezTo>
                    <a:lnTo>
                      <a:pt x="501" y="8692"/>
                    </a:lnTo>
                    <a:cubicBezTo>
                      <a:pt x="549" y="8740"/>
                      <a:pt x="608" y="8763"/>
                      <a:pt x="668" y="8763"/>
                    </a:cubicBezTo>
                    <a:lnTo>
                      <a:pt x="8454" y="8763"/>
                    </a:lnTo>
                    <a:cubicBezTo>
                      <a:pt x="8526" y="8763"/>
                      <a:pt x="8585" y="8740"/>
                      <a:pt x="8633" y="8692"/>
                    </a:cubicBezTo>
                    <a:cubicBezTo>
                      <a:pt x="8681" y="8656"/>
                      <a:pt x="8704" y="8585"/>
                      <a:pt x="8704" y="8525"/>
                    </a:cubicBezTo>
                    <a:lnTo>
                      <a:pt x="8704" y="667"/>
                    </a:lnTo>
                    <a:cubicBezTo>
                      <a:pt x="8704" y="596"/>
                      <a:pt x="8681" y="536"/>
                      <a:pt x="8633" y="489"/>
                    </a:cubicBezTo>
                    <a:lnTo>
                      <a:pt x="8621" y="489"/>
                    </a:lnTo>
                    <a:cubicBezTo>
                      <a:pt x="8585" y="441"/>
                      <a:pt x="8526" y="417"/>
                      <a:pt x="8454" y="417"/>
                    </a:cubicBezTo>
                    <a:lnTo>
                      <a:pt x="680" y="417"/>
                    </a:lnTo>
                    <a:close/>
                    <a:moveTo>
                      <a:pt x="203" y="191"/>
                    </a:moveTo>
                    <a:cubicBezTo>
                      <a:pt x="322" y="72"/>
                      <a:pt x="489" y="0"/>
                      <a:pt x="668" y="0"/>
                    </a:cubicBezTo>
                    <a:lnTo>
                      <a:pt x="8454" y="0"/>
                    </a:lnTo>
                    <a:cubicBezTo>
                      <a:pt x="8633" y="0"/>
                      <a:pt x="8800" y="72"/>
                      <a:pt x="8919" y="179"/>
                    </a:cubicBezTo>
                    <a:cubicBezTo>
                      <a:pt x="8919" y="179"/>
                      <a:pt x="8919" y="191"/>
                      <a:pt x="8931" y="191"/>
                    </a:cubicBezTo>
                    <a:cubicBezTo>
                      <a:pt x="9050" y="310"/>
                      <a:pt x="9121" y="477"/>
                      <a:pt x="9121" y="667"/>
                    </a:cubicBezTo>
                    <a:lnTo>
                      <a:pt x="9121" y="8525"/>
                    </a:lnTo>
                    <a:cubicBezTo>
                      <a:pt x="9121" y="8704"/>
                      <a:pt x="9050" y="8871"/>
                      <a:pt x="8931" y="8990"/>
                    </a:cubicBezTo>
                    <a:cubicBezTo>
                      <a:pt x="8812" y="9109"/>
                      <a:pt x="8645" y="9192"/>
                      <a:pt x="8454" y="9192"/>
                    </a:cubicBezTo>
                    <a:lnTo>
                      <a:pt x="668" y="9192"/>
                    </a:lnTo>
                    <a:cubicBezTo>
                      <a:pt x="489" y="9192"/>
                      <a:pt x="322" y="9109"/>
                      <a:pt x="203" y="8990"/>
                    </a:cubicBezTo>
                    <a:lnTo>
                      <a:pt x="203" y="8990"/>
                    </a:lnTo>
                    <a:lnTo>
                      <a:pt x="203" y="8990"/>
                    </a:lnTo>
                    <a:cubicBezTo>
                      <a:pt x="84" y="8871"/>
                      <a:pt x="1" y="8704"/>
                      <a:pt x="1" y="8525"/>
                    </a:cubicBezTo>
                    <a:lnTo>
                      <a:pt x="1" y="667"/>
                    </a:lnTo>
                    <a:cubicBezTo>
                      <a:pt x="1" y="477"/>
                      <a:pt x="84" y="310"/>
                      <a:pt x="203" y="191"/>
                    </a:cubicBezTo>
                    <a:lnTo>
                      <a:pt x="203" y="19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6"/>
              <p:cNvSpPr/>
              <p:nvPr/>
            </p:nvSpPr>
            <p:spPr>
              <a:xfrm>
                <a:off x="10053273" y="2831598"/>
                <a:ext cx="42888" cy="98558"/>
              </a:xfrm>
              <a:custGeom>
                <a:rect b="b" l="l" r="r" t="t"/>
                <a:pathLst>
                  <a:path extrusionOk="0" h="2930" w="1275">
                    <a:moveTo>
                      <a:pt x="631" y="1"/>
                    </a:moveTo>
                    <a:lnTo>
                      <a:pt x="631" y="1"/>
                    </a:lnTo>
                    <a:cubicBezTo>
                      <a:pt x="989" y="1"/>
                      <a:pt x="1274" y="287"/>
                      <a:pt x="1274" y="644"/>
                    </a:cubicBezTo>
                    <a:lnTo>
                      <a:pt x="1274" y="2287"/>
                    </a:lnTo>
                    <a:cubicBezTo>
                      <a:pt x="1274" y="2644"/>
                      <a:pt x="989" y="2930"/>
                      <a:pt x="631" y="2930"/>
                    </a:cubicBezTo>
                    <a:lnTo>
                      <a:pt x="631" y="2930"/>
                    </a:lnTo>
                    <a:cubicBezTo>
                      <a:pt x="286" y="2930"/>
                      <a:pt x="0" y="2644"/>
                      <a:pt x="0" y="2287"/>
                    </a:cubicBezTo>
                    <a:lnTo>
                      <a:pt x="0" y="644"/>
                    </a:lnTo>
                    <a:cubicBezTo>
                      <a:pt x="0" y="287"/>
                      <a:pt x="286"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6"/>
              <p:cNvSpPr/>
              <p:nvPr/>
            </p:nvSpPr>
            <p:spPr>
              <a:xfrm>
                <a:off x="10053273" y="2945764"/>
                <a:ext cx="42888" cy="44872"/>
              </a:xfrm>
              <a:custGeom>
                <a:rect b="b" l="l" r="r" t="t"/>
                <a:pathLst>
                  <a:path extrusionOk="0" h="1334" w="1275">
                    <a:moveTo>
                      <a:pt x="631" y="0"/>
                    </a:moveTo>
                    <a:lnTo>
                      <a:pt x="631" y="0"/>
                    </a:lnTo>
                    <a:cubicBezTo>
                      <a:pt x="989" y="0"/>
                      <a:pt x="1274" y="274"/>
                      <a:pt x="1274" y="631"/>
                    </a:cubicBezTo>
                    <a:lnTo>
                      <a:pt x="1274" y="691"/>
                    </a:lnTo>
                    <a:cubicBezTo>
                      <a:pt x="1274" y="1036"/>
                      <a:pt x="989" y="1334"/>
                      <a:pt x="631" y="1334"/>
                    </a:cubicBezTo>
                    <a:lnTo>
                      <a:pt x="631" y="1334"/>
                    </a:lnTo>
                    <a:cubicBezTo>
                      <a:pt x="286" y="1334"/>
                      <a:pt x="0" y="1036"/>
                      <a:pt x="0" y="691"/>
                    </a:cubicBezTo>
                    <a:lnTo>
                      <a:pt x="0" y="631"/>
                    </a:lnTo>
                    <a:cubicBezTo>
                      <a:pt x="0" y="286"/>
                      <a:pt x="286" y="0"/>
                      <a:pt x="631" y="0"/>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6"/>
              <p:cNvSpPr/>
              <p:nvPr/>
            </p:nvSpPr>
            <p:spPr>
              <a:xfrm>
                <a:off x="10131379" y="2884477"/>
                <a:ext cx="86112" cy="139024"/>
              </a:xfrm>
              <a:custGeom>
                <a:rect b="b" l="l" r="r" t="t"/>
                <a:pathLst>
                  <a:path extrusionOk="0" h="4133" w="2560">
                    <a:moveTo>
                      <a:pt x="1310" y="1"/>
                    </a:moveTo>
                    <a:cubicBezTo>
                      <a:pt x="1655" y="1"/>
                      <a:pt x="1941" y="155"/>
                      <a:pt x="2191" y="453"/>
                    </a:cubicBezTo>
                    <a:cubicBezTo>
                      <a:pt x="2322" y="644"/>
                      <a:pt x="2393" y="846"/>
                      <a:pt x="2393" y="1072"/>
                    </a:cubicBezTo>
                    <a:lnTo>
                      <a:pt x="2393" y="1108"/>
                    </a:lnTo>
                    <a:cubicBezTo>
                      <a:pt x="2393" y="1429"/>
                      <a:pt x="2286" y="1679"/>
                      <a:pt x="2060" y="1870"/>
                    </a:cubicBezTo>
                    <a:cubicBezTo>
                      <a:pt x="2393" y="2108"/>
                      <a:pt x="2560" y="2441"/>
                      <a:pt x="2560" y="2858"/>
                    </a:cubicBezTo>
                    <a:cubicBezTo>
                      <a:pt x="2560" y="3287"/>
                      <a:pt x="2346" y="3668"/>
                      <a:pt x="1929" y="3965"/>
                    </a:cubicBezTo>
                    <a:cubicBezTo>
                      <a:pt x="1715" y="4073"/>
                      <a:pt x="1500" y="4132"/>
                      <a:pt x="1298" y="4132"/>
                    </a:cubicBezTo>
                    <a:lnTo>
                      <a:pt x="1262" y="4132"/>
                    </a:lnTo>
                    <a:cubicBezTo>
                      <a:pt x="762" y="4132"/>
                      <a:pt x="381" y="3882"/>
                      <a:pt x="95" y="3370"/>
                    </a:cubicBezTo>
                    <a:cubicBezTo>
                      <a:pt x="36" y="3180"/>
                      <a:pt x="0" y="3013"/>
                      <a:pt x="0" y="2858"/>
                    </a:cubicBezTo>
                    <a:cubicBezTo>
                      <a:pt x="0" y="2703"/>
                      <a:pt x="95" y="2620"/>
                      <a:pt x="298" y="2584"/>
                    </a:cubicBezTo>
                    <a:cubicBezTo>
                      <a:pt x="452" y="2584"/>
                      <a:pt x="548" y="2679"/>
                      <a:pt x="572" y="2870"/>
                    </a:cubicBezTo>
                    <a:cubicBezTo>
                      <a:pt x="572" y="3144"/>
                      <a:pt x="714" y="3358"/>
                      <a:pt x="1000" y="3513"/>
                    </a:cubicBezTo>
                    <a:cubicBezTo>
                      <a:pt x="1095" y="3549"/>
                      <a:pt x="1191" y="3561"/>
                      <a:pt x="1298" y="3561"/>
                    </a:cubicBezTo>
                    <a:cubicBezTo>
                      <a:pt x="1572" y="3561"/>
                      <a:pt x="1786" y="3418"/>
                      <a:pt x="1929" y="3120"/>
                    </a:cubicBezTo>
                    <a:cubicBezTo>
                      <a:pt x="1953" y="3037"/>
                      <a:pt x="1976" y="2965"/>
                      <a:pt x="1976" y="2906"/>
                    </a:cubicBezTo>
                    <a:lnTo>
                      <a:pt x="1976" y="2822"/>
                    </a:lnTo>
                    <a:cubicBezTo>
                      <a:pt x="1976" y="2560"/>
                      <a:pt x="1822" y="2358"/>
                      <a:pt x="1536" y="2215"/>
                    </a:cubicBezTo>
                    <a:lnTo>
                      <a:pt x="1191" y="2132"/>
                    </a:lnTo>
                    <a:cubicBezTo>
                      <a:pt x="1084" y="2060"/>
                      <a:pt x="1036" y="1977"/>
                      <a:pt x="1036" y="1882"/>
                    </a:cubicBezTo>
                    <a:lnTo>
                      <a:pt x="1036" y="1870"/>
                    </a:lnTo>
                    <a:cubicBezTo>
                      <a:pt x="1036" y="1679"/>
                      <a:pt x="1155" y="1584"/>
                      <a:pt x="1405" y="1584"/>
                    </a:cubicBezTo>
                    <a:cubicBezTo>
                      <a:pt x="1512" y="1584"/>
                      <a:pt x="1631" y="1513"/>
                      <a:pt x="1750" y="1358"/>
                    </a:cubicBezTo>
                    <a:cubicBezTo>
                      <a:pt x="1798" y="1251"/>
                      <a:pt x="1822" y="1155"/>
                      <a:pt x="1822" y="1072"/>
                    </a:cubicBezTo>
                    <a:cubicBezTo>
                      <a:pt x="1822" y="882"/>
                      <a:pt x="1726" y="727"/>
                      <a:pt x="1536" y="620"/>
                    </a:cubicBezTo>
                    <a:cubicBezTo>
                      <a:pt x="1465" y="584"/>
                      <a:pt x="1393" y="572"/>
                      <a:pt x="1310" y="572"/>
                    </a:cubicBezTo>
                    <a:cubicBezTo>
                      <a:pt x="1084" y="572"/>
                      <a:pt x="929" y="691"/>
                      <a:pt x="833" y="929"/>
                    </a:cubicBezTo>
                    <a:cubicBezTo>
                      <a:pt x="810" y="1167"/>
                      <a:pt x="762" y="1286"/>
                      <a:pt x="714" y="1286"/>
                    </a:cubicBezTo>
                    <a:cubicBezTo>
                      <a:pt x="667" y="1346"/>
                      <a:pt x="607" y="1370"/>
                      <a:pt x="524" y="1370"/>
                    </a:cubicBezTo>
                    <a:cubicBezTo>
                      <a:pt x="333" y="1334"/>
                      <a:pt x="238" y="1251"/>
                      <a:pt x="238" y="1120"/>
                    </a:cubicBezTo>
                    <a:lnTo>
                      <a:pt x="238" y="1060"/>
                    </a:lnTo>
                    <a:cubicBezTo>
                      <a:pt x="238" y="667"/>
                      <a:pt x="441" y="358"/>
                      <a:pt x="833" y="120"/>
                    </a:cubicBezTo>
                    <a:cubicBezTo>
                      <a:pt x="976" y="48"/>
                      <a:pt x="1143"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0" name="Google Shape;610;p26"/>
          <p:cNvGrpSpPr/>
          <p:nvPr/>
        </p:nvGrpSpPr>
        <p:grpSpPr>
          <a:xfrm>
            <a:off x="7424197" y="3889484"/>
            <a:ext cx="1488932" cy="1254019"/>
            <a:chOff x="5755100" y="3584894"/>
            <a:chExt cx="1220736" cy="1028138"/>
          </a:xfrm>
        </p:grpSpPr>
        <p:sp>
          <p:nvSpPr>
            <p:cNvPr id="611" name="Google Shape;611;p26"/>
            <p:cNvSpPr/>
            <p:nvPr/>
          </p:nvSpPr>
          <p:spPr>
            <a:xfrm>
              <a:off x="6488357" y="3584894"/>
              <a:ext cx="228933" cy="422281"/>
            </a:xfrm>
            <a:custGeom>
              <a:rect b="b" l="l" r="r" t="t"/>
              <a:pathLst>
                <a:path extrusionOk="0" h="6788" w="3680">
                  <a:moveTo>
                    <a:pt x="1" y="6787"/>
                  </a:moveTo>
                  <a:lnTo>
                    <a:pt x="2847" y="6787"/>
                  </a:lnTo>
                  <a:cubicBezTo>
                    <a:pt x="3299" y="6787"/>
                    <a:pt x="3680" y="6406"/>
                    <a:pt x="3680" y="5942"/>
                  </a:cubicBezTo>
                  <a:lnTo>
                    <a:pt x="3680" y="2715"/>
                  </a:lnTo>
                  <a:cubicBezTo>
                    <a:pt x="3680" y="2263"/>
                    <a:pt x="3299" y="1882"/>
                    <a:pt x="2847" y="1882"/>
                  </a:cubicBezTo>
                  <a:lnTo>
                    <a:pt x="2311" y="1882"/>
                  </a:lnTo>
                  <a:lnTo>
                    <a:pt x="2311" y="417"/>
                  </a:lnTo>
                  <a:cubicBezTo>
                    <a:pt x="2311" y="191"/>
                    <a:pt x="2120" y="1"/>
                    <a:pt x="1894" y="1"/>
                  </a:cubicBezTo>
                  <a:lnTo>
                    <a:pt x="310" y="1"/>
                  </a:lnTo>
                  <a:cubicBezTo>
                    <a:pt x="191" y="1"/>
                    <a:pt x="72" y="60"/>
                    <a:pt x="1" y="144"/>
                  </a:cubicBezTo>
                  <a:lnTo>
                    <a:pt x="1" y="678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6"/>
            <p:cNvSpPr/>
            <p:nvPr/>
          </p:nvSpPr>
          <p:spPr>
            <a:xfrm>
              <a:off x="6328418" y="3584894"/>
              <a:ext cx="320008" cy="422281"/>
            </a:xfrm>
            <a:custGeom>
              <a:rect b="b" l="l" r="r" t="t"/>
              <a:pathLst>
                <a:path extrusionOk="0" h="6788" w="5144">
                  <a:moveTo>
                    <a:pt x="2572" y="6787"/>
                  </a:moveTo>
                  <a:lnTo>
                    <a:pt x="4310" y="6787"/>
                  </a:lnTo>
                  <a:cubicBezTo>
                    <a:pt x="4763" y="6787"/>
                    <a:pt x="5144" y="6406"/>
                    <a:pt x="5144" y="5942"/>
                  </a:cubicBezTo>
                  <a:lnTo>
                    <a:pt x="5144" y="2715"/>
                  </a:lnTo>
                  <a:cubicBezTo>
                    <a:pt x="5144" y="2263"/>
                    <a:pt x="4763" y="1882"/>
                    <a:pt x="4310" y="1882"/>
                  </a:cubicBezTo>
                  <a:lnTo>
                    <a:pt x="3774" y="1882"/>
                  </a:lnTo>
                  <a:lnTo>
                    <a:pt x="3774" y="417"/>
                  </a:lnTo>
                  <a:cubicBezTo>
                    <a:pt x="3774" y="191"/>
                    <a:pt x="3584" y="1"/>
                    <a:pt x="3370" y="1"/>
                  </a:cubicBezTo>
                  <a:lnTo>
                    <a:pt x="1774" y="1"/>
                  </a:lnTo>
                  <a:cubicBezTo>
                    <a:pt x="1560" y="1"/>
                    <a:pt x="1369" y="191"/>
                    <a:pt x="1369" y="417"/>
                  </a:cubicBezTo>
                  <a:lnTo>
                    <a:pt x="1369" y="1882"/>
                  </a:lnTo>
                  <a:lnTo>
                    <a:pt x="834" y="1882"/>
                  </a:lnTo>
                  <a:cubicBezTo>
                    <a:pt x="381" y="1882"/>
                    <a:pt x="0" y="2263"/>
                    <a:pt x="0" y="2715"/>
                  </a:cubicBezTo>
                  <a:lnTo>
                    <a:pt x="0" y="5942"/>
                  </a:lnTo>
                  <a:cubicBezTo>
                    <a:pt x="0" y="6406"/>
                    <a:pt x="381" y="6787"/>
                    <a:pt x="834" y="6787"/>
                  </a:cubicBezTo>
                  <a:lnTo>
                    <a:pt x="2572" y="6787"/>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6"/>
            <p:cNvSpPr/>
            <p:nvPr/>
          </p:nvSpPr>
          <p:spPr>
            <a:xfrm>
              <a:off x="6140982" y="3890093"/>
              <a:ext cx="576313" cy="421473"/>
            </a:xfrm>
            <a:custGeom>
              <a:rect b="b" l="l" r="r" t="t"/>
              <a:pathLst>
                <a:path extrusionOk="0" h="6775" w="9264">
                  <a:moveTo>
                    <a:pt x="3775" y="1881"/>
                  </a:moveTo>
                  <a:lnTo>
                    <a:pt x="3775" y="405"/>
                  </a:lnTo>
                  <a:cubicBezTo>
                    <a:pt x="3775" y="179"/>
                    <a:pt x="3585" y="0"/>
                    <a:pt x="3370" y="0"/>
                  </a:cubicBezTo>
                  <a:lnTo>
                    <a:pt x="1775" y="0"/>
                  </a:lnTo>
                  <a:cubicBezTo>
                    <a:pt x="1549" y="0"/>
                    <a:pt x="1370" y="179"/>
                    <a:pt x="1370" y="405"/>
                  </a:cubicBezTo>
                  <a:lnTo>
                    <a:pt x="1370" y="1881"/>
                  </a:lnTo>
                  <a:lnTo>
                    <a:pt x="834" y="1881"/>
                  </a:lnTo>
                  <a:cubicBezTo>
                    <a:pt x="382" y="1881"/>
                    <a:pt x="1" y="2250"/>
                    <a:pt x="1" y="2715"/>
                  </a:cubicBezTo>
                  <a:lnTo>
                    <a:pt x="1" y="5941"/>
                  </a:lnTo>
                  <a:cubicBezTo>
                    <a:pt x="1" y="6394"/>
                    <a:pt x="370" y="6775"/>
                    <a:pt x="834" y="6775"/>
                  </a:cubicBezTo>
                  <a:lnTo>
                    <a:pt x="8431" y="6775"/>
                  </a:lnTo>
                  <a:cubicBezTo>
                    <a:pt x="8883" y="6775"/>
                    <a:pt x="9264" y="6406"/>
                    <a:pt x="9264" y="5941"/>
                  </a:cubicBezTo>
                  <a:lnTo>
                    <a:pt x="9264" y="2715"/>
                  </a:lnTo>
                  <a:cubicBezTo>
                    <a:pt x="9264" y="2250"/>
                    <a:pt x="8883" y="1881"/>
                    <a:pt x="8431" y="1881"/>
                  </a:cubicBezTo>
                  <a:lnTo>
                    <a:pt x="7895" y="1881"/>
                  </a:lnTo>
                  <a:lnTo>
                    <a:pt x="7895" y="405"/>
                  </a:lnTo>
                  <a:cubicBezTo>
                    <a:pt x="7895" y="179"/>
                    <a:pt x="7704" y="0"/>
                    <a:pt x="7490" y="0"/>
                  </a:cubicBezTo>
                  <a:lnTo>
                    <a:pt x="5894" y="0"/>
                  </a:lnTo>
                  <a:cubicBezTo>
                    <a:pt x="5668" y="0"/>
                    <a:pt x="5490" y="179"/>
                    <a:pt x="5490" y="405"/>
                  </a:cubicBezTo>
                  <a:lnTo>
                    <a:pt x="5490" y="1881"/>
                  </a:lnTo>
                  <a:lnTo>
                    <a:pt x="3775" y="188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6"/>
            <p:cNvSpPr/>
            <p:nvPr/>
          </p:nvSpPr>
          <p:spPr>
            <a:xfrm>
              <a:off x="6072117" y="3890093"/>
              <a:ext cx="576313" cy="421473"/>
            </a:xfrm>
            <a:custGeom>
              <a:rect b="b" l="l" r="r" t="t"/>
              <a:pathLst>
                <a:path extrusionOk="0" h="6775" w="9264">
                  <a:moveTo>
                    <a:pt x="3775" y="1881"/>
                  </a:moveTo>
                  <a:lnTo>
                    <a:pt x="3775" y="405"/>
                  </a:lnTo>
                  <a:cubicBezTo>
                    <a:pt x="3775" y="179"/>
                    <a:pt x="3596" y="0"/>
                    <a:pt x="3370" y="0"/>
                  </a:cubicBezTo>
                  <a:lnTo>
                    <a:pt x="1775" y="0"/>
                  </a:lnTo>
                  <a:cubicBezTo>
                    <a:pt x="1560" y="0"/>
                    <a:pt x="1370" y="179"/>
                    <a:pt x="1370" y="405"/>
                  </a:cubicBezTo>
                  <a:lnTo>
                    <a:pt x="1370" y="1881"/>
                  </a:lnTo>
                  <a:lnTo>
                    <a:pt x="834" y="1881"/>
                  </a:lnTo>
                  <a:cubicBezTo>
                    <a:pt x="382" y="1881"/>
                    <a:pt x="1" y="2250"/>
                    <a:pt x="1" y="2715"/>
                  </a:cubicBezTo>
                  <a:lnTo>
                    <a:pt x="1" y="5941"/>
                  </a:lnTo>
                  <a:cubicBezTo>
                    <a:pt x="1" y="6394"/>
                    <a:pt x="382" y="6775"/>
                    <a:pt x="834" y="6775"/>
                  </a:cubicBezTo>
                  <a:lnTo>
                    <a:pt x="8430" y="6775"/>
                  </a:lnTo>
                  <a:cubicBezTo>
                    <a:pt x="8895" y="6775"/>
                    <a:pt x="9264" y="6406"/>
                    <a:pt x="9264" y="5941"/>
                  </a:cubicBezTo>
                  <a:lnTo>
                    <a:pt x="9264" y="2715"/>
                  </a:lnTo>
                  <a:cubicBezTo>
                    <a:pt x="9264" y="2250"/>
                    <a:pt x="8895" y="1881"/>
                    <a:pt x="8430" y="1881"/>
                  </a:cubicBezTo>
                  <a:lnTo>
                    <a:pt x="7894" y="1881"/>
                  </a:lnTo>
                  <a:lnTo>
                    <a:pt x="7894" y="405"/>
                  </a:lnTo>
                  <a:cubicBezTo>
                    <a:pt x="7894" y="179"/>
                    <a:pt x="7716" y="0"/>
                    <a:pt x="7490" y="0"/>
                  </a:cubicBezTo>
                  <a:lnTo>
                    <a:pt x="5906" y="0"/>
                  </a:lnTo>
                  <a:cubicBezTo>
                    <a:pt x="5680" y="0"/>
                    <a:pt x="5489" y="179"/>
                    <a:pt x="5489" y="405"/>
                  </a:cubicBezTo>
                  <a:lnTo>
                    <a:pt x="5489" y="1881"/>
                  </a:lnTo>
                  <a:lnTo>
                    <a:pt x="3775" y="188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6"/>
            <p:cNvSpPr/>
            <p:nvPr/>
          </p:nvSpPr>
          <p:spPr>
            <a:xfrm>
              <a:off x="5824027" y="4191497"/>
              <a:ext cx="575567" cy="421535"/>
            </a:xfrm>
            <a:custGeom>
              <a:rect b="b" l="l" r="r" t="t"/>
              <a:pathLst>
                <a:path extrusionOk="0" h="6776" w="9252">
                  <a:moveTo>
                    <a:pt x="3762" y="1882"/>
                  </a:moveTo>
                  <a:lnTo>
                    <a:pt x="3762" y="406"/>
                  </a:lnTo>
                  <a:cubicBezTo>
                    <a:pt x="3762" y="191"/>
                    <a:pt x="3584" y="1"/>
                    <a:pt x="3358" y="1"/>
                  </a:cubicBezTo>
                  <a:lnTo>
                    <a:pt x="1774" y="1"/>
                  </a:lnTo>
                  <a:cubicBezTo>
                    <a:pt x="1548" y="1"/>
                    <a:pt x="1357" y="191"/>
                    <a:pt x="1357" y="406"/>
                  </a:cubicBezTo>
                  <a:lnTo>
                    <a:pt x="1357" y="1882"/>
                  </a:lnTo>
                  <a:lnTo>
                    <a:pt x="833" y="1882"/>
                  </a:lnTo>
                  <a:cubicBezTo>
                    <a:pt x="369" y="1882"/>
                    <a:pt x="0" y="2251"/>
                    <a:pt x="0" y="2715"/>
                  </a:cubicBezTo>
                  <a:lnTo>
                    <a:pt x="0" y="5942"/>
                  </a:lnTo>
                  <a:cubicBezTo>
                    <a:pt x="0" y="6406"/>
                    <a:pt x="369" y="6776"/>
                    <a:pt x="833" y="6776"/>
                  </a:cubicBezTo>
                  <a:lnTo>
                    <a:pt x="8418" y="6776"/>
                  </a:lnTo>
                  <a:cubicBezTo>
                    <a:pt x="8882" y="6776"/>
                    <a:pt x="9251" y="6406"/>
                    <a:pt x="9251" y="5942"/>
                  </a:cubicBezTo>
                  <a:lnTo>
                    <a:pt x="9251" y="2715"/>
                  </a:lnTo>
                  <a:cubicBezTo>
                    <a:pt x="9251" y="2251"/>
                    <a:pt x="8882" y="1882"/>
                    <a:pt x="8418" y="1882"/>
                  </a:cubicBezTo>
                  <a:lnTo>
                    <a:pt x="7894" y="1882"/>
                  </a:lnTo>
                  <a:lnTo>
                    <a:pt x="7894" y="406"/>
                  </a:lnTo>
                  <a:cubicBezTo>
                    <a:pt x="7894" y="191"/>
                    <a:pt x="7703" y="1"/>
                    <a:pt x="7477" y="1"/>
                  </a:cubicBezTo>
                  <a:lnTo>
                    <a:pt x="5894" y="1"/>
                  </a:lnTo>
                  <a:cubicBezTo>
                    <a:pt x="5667" y="1"/>
                    <a:pt x="5489" y="191"/>
                    <a:pt x="5489" y="406"/>
                  </a:cubicBezTo>
                  <a:lnTo>
                    <a:pt x="5489" y="1882"/>
                  </a:lnTo>
                  <a:lnTo>
                    <a:pt x="3774" y="188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6"/>
            <p:cNvSpPr/>
            <p:nvPr/>
          </p:nvSpPr>
          <p:spPr>
            <a:xfrm>
              <a:off x="5755100" y="4191497"/>
              <a:ext cx="576313" cy="421535"/>
            </a:xfrm>
            <a:custGeom>
              <a:rect b="b" l="l" r="r" t="t"/>
              <a:pathLst>
                <a:path extrusionOk="0" h="6776" w="9264">
                  <a:moveTo>
                    <a:pt x="3775" y="1882"/>
                  </a:moveTo>
                  <a:lnTo>
                    <a:pt x="3775" y="406"/>
                  </a:lnTo>
                  <a:cubicBezTo>
                    <a:pt x="3775" y="191"/>
                    <a:pt x="3585" y="1"/>
                    <a:pt x="3358" y="1"/>
                  </a:cubicBezTo>
                  <a:lnTo>
                    <a:pt x="1775" y="1"/>
                  </a:lnTo>
                  <a:cubicBezTo>
                    <a:pt x="1549" y="1"/>
                    <a:pt x="1370" y="191"/>
                    <a:pt x="1370" y="406"/>
                  </a:cubicBezTo>
                  <a:lnTo>
                    <a:pt x="1370" y="1882"/>
                  </a:lnTo>
                  <a:lnTo>
                    <a:pt x="834" y="1882"/>
                  </a:lnTo>
                  <a:cubicBezTo>
                    <a:pt x="370" y="1882"/>
                    <a:pt x="1" y="2251"/>
                    <a:pt x="1" y="2715"/>
                  </a:cubicBezTo>
                  <a:lnTo>
                    <a:pt x="1" y="5942"/>
                  </a:lnTo>
                  <a:cubicBezTo>
                    <a:pt x="1" y="6406"/>
                    <a:pt x="370" y="6776"/>
                    <a:pt x="834" y="6776"/>
                  </a:cubicBezTo>
                  <a:lnTo>
                    <a:pt x="8430" y="6776"/>
                  </a:lnTo>
                  <a:cubicBezTo>
                    <a:pt x="8883" y="6776"/>
                    <a:pt x="9264" y="6406"/>
                    <a:pt x="9264" y="5942"/>
                  </a:cubicBezTo>
                  <a:lnTo>
                    <a:pt x="9264" y="2715"/>
                  </a:lnTo>
                  <a:cubicBezTo>
                    <a:pt x="9264" y="2251"/>
                    <a:pt x="8883" y="1882"/>
                    <a:pt x="8430" y="1882"/>
                  </a:cubicBezTo>
                  <a:lnTo>
                    <a:pt x="7895" y="1882"/>
                  </a:lnTo>
                  <a:lnTo>
                    <a:pt x="7895" y="406"/>
                  </a:lnTo>
                  <a:cubicBezTo>
                    <a:pt x="7895" y="191"/>
                    <a:pt x="7704" y="1"/>
                    <a:pt x="7478" y="1"/>
                  </a:cubicBezTo>
                  <a:lnTo>
                    <a:pt x="5894" y="1"/>
                  </a:lnTo>
                  <a:cubicBezTo>
                    <a:pt x="5668" y="1"/>
                    <a:pt x="5490" y="191"/>
                    <a:pt x="5490" y="406"/>
                  </a:cubicBezTo>
                  <a:lnTo>
                    <a:pt x="5490" y="1882"/>
                  </a:lnTo>
                  <a:lnTo>
                    <a:pt x="3775" y="1882"/>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6"/>
            <p:cNvSpPr/>
            <p:nvPr/>
          </p:nvSpPr>
          <p:spPr>
            <a:xfrm>
              <a:off x="6399522" y="4191497"/>
              <a:ext cx="576313" cy="421535"/>
            </a:xfrm>
            <a:custGeom>
              <a:rect b="b" l="l" r="r" t="t"/>
              <a:pathLst>
                <a:path extrusionOk="0" h="6776" w="9264">
                  <a:moveTo>
                    <a:pt x="3774" y="1882"/>
                  </a:moveTo>
                  <a:lnTo>
                    <a:pt x="3774" y="406"/>
                  </a:lnTo>
                  <a:cubicBezTo>
                    <a:pt x="3774" y="191"/>
                    <a:pt x="3596" y="1"/>
                    <a:pt x="3370" y="1"/>
                  </a:cubicBezTo>
                  <a:lnTo>
                    <a:pt x="1786" y="1"/>
                  </a:lnTo>
                  <a:cubicBezTo>
                    <a:pt x="1560" y="1"/>
                    <a:pt x="1369" y="191"/>
                    <a:pt x="1369" y="406"/>
                  </a:cubicBezTo>
                  <a:lnTo>
                    <a:pt x="1369" y="1882"/>
                  </a:lnTo>
                  <a:lnTo>
                    <a:pt x="834" y="1882"/>
                  </a:lnTo>
                  <a:cubicBezTo>
                    <a:pt x="381" y="1882"/>
                    <a:pt x="0" y="2251"/>
                    <a:pt x="0" y="2715"/>
                  </a:cubicBezTo>
                  <a:lnTo>
                    <a:pt x="0" y="5942"/>
                  </a:lnTo>
                  <a:cubicBezTo>
                    <a:pt x="0" y="6406"/>
                    <a:pt x="381" y="6776"/>
                    <a:pt x="834" y="6776"/>
                  </a:cubicBezTo>
                  <a:lnTo>
                    <a:pt x="8430" y="6776"/>
                  </a:lnTo>
                  <a:cubicBezTo>
                    <a:pt x="8894" y="6776"/>
                    <a:pt x="9263" y="6406"/>
                    <a:pt x="9263" y="5942"/>
                  </a:cubicBezTo>
                  <a:lnTo>
                    <a:pt x="9263" y="2715"/>
                  </a:lnTo>
                  <a:cubicBezTo>
                    <a:pt x="9263" y="2251"/>
                    <a:pt x="8894" y="1882"/>
                    <a:pt x="8430" y="1882"/>
                  </a:cubicBezTo>
                  <a:lnTo>
                    <a:pt x="7894" y="1882"/>
                  </a:lnTo>
                  <a:lnTo>
                    <a:pt x="7894" y="406"/>
                  </a:lnTo>
                  <a:cubicBezTo>
                    <a:pt x="7894" y="191"/>
                    <a:pt x="7715" y="1"/>
                    <a:pt x="7489" y="1"/>
                  </a:cubicBezTo>
                  <a:lnTo>
                    <a:pt x="5906" y="1"/>
                  </a:lnTo>
                  <a:cubicBezTo>
                    <a:pt x="5679" y="1"/>
                    <a:pt x="5489" y="191"/>
                    <a:pt x="5489" y="406"/>
                  </a:cubicBezTo>
                  <a:lnTo>
                    <a:pt x="5489" y="1882"/>
                  </a:lnTo>
                  <a:lnTo>
                    <a:pt x="3774" y="1882"/>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6"/>
            <p:cNvSpPr/>
            <p:nvPr/>
          </p:nvSpPr>
          <p:spPr>
            <a:xfrm>
              <a:off x="6331341" y="4191497"/>
              <a:ext cx="575567" cy="421535"/>
            </a:xfrm>
            <a:custGeom>
              <a:rect b="b" l="l" r="r" t="t"/>
              <a:pathLst>
                <a:path extrusionOk="0" h="6776" w="9252">
                  <a:moveTo>
                    <a:pt x="3763" y="1882"/>
                  </a:moveTo>
                  <a:lnTo>
                    <a:pt x="3763" y="406"/>
                  </a:lnTo>
                  <a:cubicBezTo>
                    <a:pt x="3763" y="191"/>
                    <a:pt x="3585" y="1"/>
                    <a:pt x="3358" y="1"/>
                  </a:cubicBezTo>
                  <a:lnTo>
                    <a:pt x="1775" y="1"/>
                  </a:lnTo>
                  <a:cubicBezTo>
                    <a:pt x="1549" y="1"/>
                    <a:pt x="1358" y="191"/>
                    <a:pt x="1358" y="406"/>
                  </a:cubicBezTo>
                  <a:lnTo>
                    <a:pt x="1358" y="1882"/>
                  </a:lnTo>
                  <a:lnTo>
                    <a:pt x="834" y="1882"/>
                  </a:lnTo>
                  <a:cubicBezTo>
                    <a:pt x="370" y="1882"/>
                    <a:pt x="1" y="2251"/>
                    <a:pt x="1" y="2715"/>
                  </a:cubicBezTo>
                  <a:lnTo>
                    <a:pt x="1" y="5942"/>
                  </a:lnTo>
                  <a:cubicBezTo>
                    <a:pt x="1" y="6406"/>
                    <a:pt x="370" y="6776"/>
                    <a:pt x="834" y="6776"/>
                  </a:cubicBezTo>
                  <a:lnTo>
                    <a:pt x="8419" y="6776"/>
                  </a:lnTo>
                  <a:cubicBezTo>
                    <a:pt x="8883" y="6776"/>
                    <a:pt x="9252" y="6406"/>
                    <a:pt x="9252" y="5942"/>
                  </a:cubicBezTo>
                  <a:lnTo>
                    <a:pt x="9252" y="2715"/>
                  </a:lnTo>
                  <a:cubicBezTo>
                    <a:pt x="9252" y="2251"/>
                    <a:pt x="8883" y="1882"/>
                    <a:pt x="8419" y="1882"/>
                  </a:cubicBezTo>
                  <a:lnTo>
                    <a:pt x="7895" y="1882"/>
                  </a:lnTo>
                  <a:lnTo>
                    <a:pt x="7895" y="406"/>
                  </a:lnTo>
                  <a:cubicBezTo>
                    <a:pt x="7895" y="191"/>
                    <a:pt x="7704" y="1"/>
                    <a:pt x="7478" y="1"/>
                  </a:cubicBezTo>
                  <a:lnTo>
                    <a:pt x="5894" y="1"/>
                  </a:lnTo>
                  <a:cubicBezTo>
                    <a:pt x="5668" y="1"/>
                    <a:pt x="5490" y="191"/>
                    <a:pt x="5490" y="406"/>
                  </a:cubicBezTo>
                  <a:lnTo>
                    <a:pt x="5490" y="1882"/>
                  </a:lnTo>
                  <a:lnTo>
                    <a:pt x="3775" y="1882"/>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6"/>
            <p:cNvSpPr/>
            <p:nvPr/>
          </p:nvSpPr>
          <p:spPr>
            <a:xfrm>
              <a:off x="5801010" y="4367798"/>
              <a:ext cx="78571" cy="186008"/>
            </a:xfrm>
            <a:custGeom>
              <a:rect b="b" l="l" r="r" t="t"/>
              <a:pathLst>
                <a:path extrusionOk="0" h="2990" w="1263">
                  <a:moveTo>
                    <a:pt x="632" y="1"/>
                  </a:moveTo>
                  <a:lnTo>
                    <a:pt x="632" y="1"/>
                  </a:lnTo>
                  <a:cubicBezTo>
                    <a:pt x="977" y="1"/>
                    <a:pt x="1263" y="286"/>
                    <a:pt x="1263" y="632"/>
                  </a:cubicBezTo>
                  <a:lnTo>
                    <a:pt x="1263" y="2358"/>
                  </a:lnTo>
                  <a:cubicBezTo>
                    <a:pt x="1263" y="2703"/>
                    <a:pt x="977" y="2989"/>
                    <a:pt x="632" y="2989"/>
                  </a:cubicBezTo>
                  <a:lnTo>
                    <a:pt x="632" y="2989"/>
                  </a:lnTo>
                  <a:cubicBezTo>
                    <a:pt x="287" y="2989"/>
                    <a:pt x="1" y="2703"/>
                    <a:pt x="1" y="2358"/>
                  </a:cubicBezTo>
                  <a:lnTo>
                    <a:pt x="1" y="632"/>
                  </a:lnTo>
                  <a:cubicBezTo>
                    <a:pt x="1" y="286"/>
                    <a:pt x="287" y="1"/>
                    <a:pt x="632"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6"/>
            <p:cNvSpPr/>
            <p:nvPr/>
          </p:nvSpPr>
          <p:spPr>
            <a:xfrm>
              <a:off x="6368418" y="4367798"/>
              <a:ext cx="78571" cy="186008"/>
            </a:xfrm>
            <a:custGeom>
              <a:rect b="b" l="l" r="r" t="t"/>
              <a:pathLst>
                <a:path extrusionOk="0" h="2990" w="1263">
                  <a:moveTo>
                    <a:pt x="631" y="1"/>
                  </a:moveTo>
                  <a:lnTo>
                    <a:pt x="631" y="1"/>
                  </a:lnTo>
                  <a:cubicBezTo>
                    <a:pt x="988" y="1"/>
                    <a:pt x="1262" y="286"/>
                    <a:pt x="1262" y="632"/>
                  </a:cubicBezTo>
                  <a:lnTo>
                    <a:pt x="1262" y="2358"/>
                  </a:lnTo>
                  <a:cubicBezTo>
                    <a:pt x="1262" y="2703"/>
                    <a:pt x="988" y="2989"/>
                    <a:pt x="631" y="2989"/>
                  </a:cubicBezTo>
                  <a:lnTo>
                    <a:pt x="631" y="2989"/>
                  </a:lnTo>
                  <a:cubicBezTo>
                    <a:pt x="286" y="2989"/>
                    <a:pt x="0" y="2703"/>
                    <a:pt x="0" y="2358"/>
                  </a:cubicBezTo>
                  <a:lnTo>
                    <a:pt x="0" y="632"/>
                  </a:lnTo>
                  <a:cubicBezTo>
                    <a:pt x="0" y="286"/>
                    <a:pt x="286"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6"/>
            <p:cNvSpPr/>
            <p:nvPr/>
          </p:nvSpPr>
          <p:spPr>
            <a:xfrm>
              <a:off x="6114357" y="4044733"/>
              <a:ext cx="78571" cy="125975"/>
            </a:xfrm>
            <a:custGeom>
              <a:rect b="b" l="l" r="r" t="t"/>
              <a:pathLst>
                <a:path extrusionOk="0" h="2025" w="1263">
                  <a:moveTo>
                    <a:pt x="631" y="1"/>
                  </a:moveTo>
                  <a:lnTo>
                    <a:pt x="631" y="1"/>
                  </a:lnTo>
                  <a:cubicBezTo>
                    <a:pt x="977" y="1"/>
                    <a:pt x="1262" y="287"/>
                    <a:pt x="1262" y="632"/>
                  </a:cubicBezTo>
                  <a:lnTo>
                    <a:pt x="1262" y="1394"/>
                  </a:lnTo>
                  <a:cubicBezTo>
                    <a:pt x="1262" y="1739"/>
                    <a:pt x="977" y="2025"/>
                    <a:pt x="631" y="2025"/>
                  </a:cubicBezTo>
                  <a:lnTo>
                    <a:pt x="631" y="2025"/>
                  </a:lnTo>
                  <a:cubicBezTo>
                    <a:pt x="286" y="2025"/>
                    <a:pt x="0" y="1739"/>
                    <a:pt x="0" y="1394"/>
                  </a:cubicBezTo>
                  <a:lnTo>
                    <a:pt x="0" y="632"/>
                  </a:lnTo>
                  <a:cubicBezTo>
                    <a:pt x="0" y="287"/>
                    <a:pt x="286" y="1"/>
                    <a:pt x="631"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p:nvPr/>
          </p:nvSpPr>
          <p:spPr>
            <a:xfrm>
              <a:off x="6355043" y="3747745"/>
              <a:ext cx="79318" cy="126722"/>
            </a:xfrm>
            <a:custGeom>
              <a:rect b="b" l="l" r="r" t="t"/>
              <a:pathLst>
                <a:path extrusionOk="0" h="2037" w="1275">
                  <a:moveTo>
                    <a:pt x="632" y="1"/>
                  </a:moveTo>
                  <a:lnTo>
                    <a:pt x="632" y="1"/>
                  </a:lnTo>
                  <a:cubicBezTo>
                    <a:pt x="989" y="1"/>
                    <a:pt x="1275" y="286"/>
                    <a:pt x="1275" y="632"/>
                  </a:cubicBezTo>
                  <a:lnTo>
                    <a:pt x="1275" y="1405"/>
                  </a:lnTo>
                  <a:cubicBezTo>
                    <a:pt x="1275" y="1751"/>
                    <a:pt x="989" y="2037"/>
                    <a:pt x="632" y="2037"/>
                  </a:cubicBezTo>
                  <a:lnTo>
                    <a:pt x="632" y="2037"/>
                  </a:lnTo>
                  <a:cubicBezTo>
                    <a:pt x="287" y="2037"/>
                    <a:pt x="1" y="1751"/>
                    <a:pt x="1" y="1405"/>
                  </a:cubicBezTo>
                  <a:lnTo>
                    <a:pt x="1" y="632"/>
                  </a:lnTo>
                  <a:cubicBezTo>
                    <a:pt x="1" y="286"/>
                    <a:pt x="287" y="1"/>
                    <a:pt x="632"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26"/>
          <p:cNvSpPr txBox="1"/>
          <p:nvPr>
            <p:ph idx="5" type="title"/>
          </p:nvPr>
        </p:nvSpPr>
        <p:spPr>
          <a:xfrm>
            <a:off x="948600" y="3889473"/>
            <a:ext cx="6897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07</a:t>
            </a:r>
            <a:endParaRPr/>
          </a:p>
        </p:txBody>
      </p:sp>
      <p:sp>
        <p:nvSpPr>
          <p:cNvPr id="624" name="Google Shape;624;p26"/>
          <p:cNvSpPr txBox="1"/>
          <p:nvPr>
            <p:ph idx="7" type="title"/>
          </p:nvPr>
        </p:nvSpPr>
        <p:spPr>
          <a:xfrm>
            <a:off x="948600" y="4330479"/>
            <a:ext cx="6897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08</a:t>
            </a:r>
            <a:endParaRPr/>
          </a:p>
        </p:txBody>
      </p:sp>
      <p:sp>
        <p:nvSpPr>
          <p:cNvPr id="625" name="Google Shape;625;p26"/>
          <p:cNvSpPr txBox="1"/>
          <p:nvPr>
            <p:ph idx="14" type="subTitle"/>
          </p:nvPr>
        </p:nvSpPr>
        <p:spPr>
          <a:xfrm>
            <a:off x="1644551" y="3889475"/>
            <a:ext cx="43989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Clinical Applications </a:t>
            </a:r>
            <a:endParaRPr/>
          </a:p>
        </p:txBody>
      </p:sp>
      <p:sp>
        <p:nvSpPr>
          <p:cNvPr id="626" name="Google Shape;626;p26"/>
          <p:cNvSpPr txBox="1"/>
          <p:nvPr>
            <p:ph idx="15" type="subTitle"/>
          </p:nvPr>
        </p:nvSpPr>
        <p:spPr>
          <a:xfrm>
            <a:off x="1644559" y="4330479"/>
            <a:ext cx="2213700" cy="3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References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7"/>
          <p:cNvSpPr txBox="1"/>
          <p:nvPr>
            <p:ph idx="4" type="subTitle"/>
          </p:nvPr>
        </p:nvSpPr>
        <p:spPr>
          <a:xfrm>
            <a:off x="4923137" y="2091251"/>
            <a:ext cx="2505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Infrared Receivers</a:t>
            </a:r>
            <a:endParaRPr/>
          </a:p>
        </p:txBody>
      </p:sp>
      <p:sp>
        <p:nvSpPr>
          <p:cNvPr id="632" name="Google Shape;632;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633" name="Google Shape;633;p27"/>
          <p:cNvSpPr txBox="1"/>
          <p:nvPr>
            <p:ph idx="1" type="subTitle"/>
          </p:nvPr>
        </p:nvSpPr>
        <p:spPr>
          <a:xfrm>
            <a:off x="4673099" y="2663950"/>
            <a:ext cx="2755500" cy="1554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Allows for system to detect the infrared light wavelength to the receiver</a:t>
            </a:r>
            <a:endParaRPr/>
          </a:p>
          <a:p>
            <a:pPr indent="-304800" lvl="0" marL="457200" rtl="0" algn="l">
              <a:spcBef>
                <a:spcPts val="0"/>
              </a:spcBef>
              <a:spcAft>
                <a:spcPts val="0"/>
              </a:spcAft>
              <a:buSzPts val="1200"/>
              <a:buChar char="♡"/>
            </a:pPr>
            <a:r>
              <a:rPr lang="en"/>
              <a:t>Example: TV remote control</a:t>
            </a:r>
            <a:endParaRPr/>
          </a:p>
          <a:p>
            <a:pPr indent="-304800" lvl="0" marL="457200" rtl="0" algn="l">
              <a:spcBef>
                <a:spcPts val="0"/>
              </a:spcBef>
              <a:spcAft>
                <a:spcPts val="0"/>
              </a:spcAft>
              <a:buSzPts val="1200"/>
              <a:buChar char="♡"/>
            </a:pPr>
            <a:r>
              <a:rPr lang="en"/>
              <a:t>Toy -&gt; Infrared receiver</a:t>
            </a:r>
            <a:endParaRPr/>
          </a:p>
          <a:p>
            <a:pPr indent="0" lvl="0" marL="457200" rtl="0" algn="l">
              <a:spcBef>
                <a:spcPts val="0"/>
              </a:spcBef>
              <a:spcAft>
                <a:spcPts val="0"/>
              </a:spcAft>
              <a:buNone/>
            </a:pPr>
            <a:r>
              <a:rPr lang="en"/>
              <a:t>Switch -&gt; Infrared light diode</a:t>
            </a:r>
            <a:endParaRPr/>
          </a:p>
          <a:p>
            <a:pPr indent="-304800" lvl="1" marL="914400" rtl="0" algn="l">
              <a:spcBef>
                <a:spcPts val="0"/>
              </a:spcBef>
              <a:spcAft>
                <a:spcPts val="0"/>
              </a:spcAft>
              <a:buSzPts val="1200"/>
              <a:buChar char="○"/>
            </a:pPr>
            <a:r>
              <a:rPr lang="en"/>
              <a:t>Along with bandpass filter, the activation of switch will send response to toy to turn on</a:t>
            </a:r>
            <a:endParaRPr/>
          </a:p>
          <a:p>
            <a:pPr indent="0" lvl="0" marL="0" rtl="0" algn="l">
              <a:spcBef>
                <a:spcPts val="0"/>
              </a:spcBef>
              <a:spcAft>
                <a:spcPts val="0"/>
              </a:spcAft>
              <a:buNone/>
            </a:pPr>
            <a:r>
              <a:t/>
            </a:r>
            <a:endParaRPr/>
          </a:p>
        </p:txBody>
      </p:sp>
      <p:sp>
        <p:nvSpPr>
          <p:cNvPr id="634" name="Google Shape;634;p27"/>
          <p:cNvSpPr txBox="1"/>
          <p:nvPr>
            <p:ph idx="2" type="subTitle"/>
          </p:nvPr>
        </p:nvSpPr>
        <p:spPr>
          <a:xfrm>
            <a:off x="1257652" y="2663950"/>
            <a:ext cx="2963100" cy="1475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a:t>Created to address the demand for more accessibility in toys</a:t>
            </a:r>
            <a:endParaRPr/>
          </a:p>
          <a:p>
            <a:pPr indent="-304800" lvl="0" marL="457200" rtl="0" algn="l">
              <a:spcBef>
                <a:spcPts val="0"/>
              </a:spcBef>
              <a:spcAft>
                <a:spcPts val="0"/>
              </a:spcAft>
              <a:buSzPts val="1200"/>
              <a:buChar char="♡"/>
            </a:pPr>
            <a:r>
              <a:rPr lang="en"/>
              <a:t>The toy’s internal circuitry is modified to activate by an external switch that is connected to the toy</a:t>
            </a:r>
            <a:endParaRPr/>
          </a:p>
          <a:p>
            <a:pPr indent="-304800" lvl="0" marL="457200" rtl="0" algn="l">
              <a:spcBef>
                <a:spcPts val="0"/>
              </a:spcBef>
              <a:spcAft>
                <a:spcPts val="0"/>
              </a:spcAft>
              <a:buSzPts val="1200"/>
              <a:buChar char="♡"/>
            </a:pPr>
            <a:r>
              <a:rPr lang="en"/>
              <a:t>Current </a:t>
            </a:r>
            <a:r>
              <a:rPr lang="en"/>
              <a:t>challenges</a:t>
            </a:r>
            <a:r>
              <a:rPr lang="en"/>
              <a:t>: high cost, demand, limited availability/awareness for accessibility for play technology</a:t>
            </a:r>
            <a:endParaRPr/>
          </a:p>
        </p:txBody>
      </p:sp>
      <p:sp>
        <p:nvSpPr>
          <p:cNvPr id="635" name="Google Shape;635;p27"/>
          <p:cNvSpPr txBox="1"/>
          <p:nvPr>
            <p:ph idx="3" type="subTitle"/>
          </p:nvPr>
        </p:nvSpPr>
        <p:spPr>
          <a:xfrm>
            <a:off x="1715263" y="2091251"/>
            <a:ext cx="2505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Switch Adapted Toys</a:t>
            </a:r>
            <a:endParaRPr/>
          </a:p>
        </p:txBody>
      </p:sp>
      <p:grpSp>
        <p:nvGrpSpPr>
          <p:cNvPr id="636" name="Google Shape;636;p27"/>
          <p:cNvGrpSpPr/>
          <p:nvPr/>
        </p:nvGrpSpPr>
        <p:grpSpPr>
          <a:xfrm>
            <a:off x="2679319" y="1406056"/>
            <a:ext cx="577486" cy="572715"/>
            <a:chOff x="830742" y="2763601"/>
            <a:chExt cx="384734" cy="381556"/>
          </a:xfrm>
        </p:grpSpPr>
        <p:sp>
          <p:nvSpPr>
            <p:cNvPr id="637" name="Google Shape;637;p27"/>
            <p:cNvSpPr/>
            <p:nvPr/>
          </p:nvSpPr>
          <p:spPr>
            <a:xfrm>
              <a:off x="830742" y="2881012"/>
              <a:ext cx="174423" cy="83678"/>
            </a:xfrm>
            <a:custGeom>
              <a:rect b="b" l="l" r="r" t="t"/>
              <a:pathLst>
                <a:path extrusionOk="0" h="3185" w="6639">
                  <a:moveTo>
                    <a:pt x="6639" y="1"/>
                  </a:moveTo>
                  <a:lnTo>
                    <a:pt x="5189" y="125"/>
                  </a:lnTo>
                  <a:cubicBezTo>
                    <a:pt x="3289" y="285"/>
                    <a:pt x="1506" y="1110"/>
                    <a:pt x="160" y="2456"/>
                  </a:cubicBezTo>
                  <a:cubicBezTo>
                    <a:pt x="1" y="2616"/>
                    <a:pt x="105" y="2886"/>
                    <a:pt x="327" y="2907"/>
                  </a:cubicBezTo>
                  <a:lnTo>
                    <a:pt x="3462" y="3184"/>
                  </a:lnTo>
                  <a:lnTo>
                    <a:pt x="6639" y="1"/>
                  </a:lnTo>
                  <a:close/>
                </a:path>
              </a:pathLst>
            </a:custGeom>
            <a:solidFill>
              <a:srgbClr val="78474B">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7"/>
            <p:cNvSpPr/>
            <p:nvPr/>
          </p:nvSpPr>
          <p:spPr>
            <a:xfrm>
              <a:off x="1013520" y="2973045"/>
              <a:ext cx="83494" cy="172111"/>
            </a:xfrm>
            <a:custGeom>
              <a:rect b="b" l="l" r="r" t="t"/>
              <a:pathLst>
                <a:path extrusionOk="0" h="6551" w="3178">
                  <a:moveTo>
                    <a:pt x="3178" y="0"/>
                  </a:moveTo>
                  <a:lnTo>
                    <a:pt x="1" y="3177"/>
                  </a:lnTo>
                  <a:lnTo>
                    <a:pt x="278" y="6305"/>
                  </a:lnTo>
                  <a:cubicBezTo>
                    <a:pt x="292" y="6457"/>
                    <a:pt x="415" y="6550"/>
                    <a:pt x="543" y="6550"/>
                  </a:cubicBezTo>
                  <a:cubicBezTo>
                    <a:pt x="608" y="6550"/>
                    <a:pt x="675" y="6526"/>
                    <a:pt x="729" y="6472"/>
                  </a:cubicBezTo>
                  <a:cubicBezTo>
                    <a:pt x="2075" y="5126"/>
                    <a:pt x="2900" y="3344"/>
                    <a:pt x="3053" y="1443"/>
                  </a:cubicBezTo>
                  <a:lnTo>
                    <a:pt x="3178" y="0"/>
                  </a:lnTo>
                  <a:close/>
                </a:path>
              </a:pathLst>
            </a:custGeom>
            <a:solidFill>
              <a:srgbClr val="78474B">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7"/>
            <p:cNvSpPr/>
            <p:nvPr/>
          </p:nvSpPr>
          <p:spPr>
            <a:xfrm>
              <a:off x="830742" y="2885557"/>
              <a:ext cx="125583" cy="72932"/>
            </a:xfrm>
            <a:custGeom>
              <a:rect b="b" l="l" r="r" t="t"/>
              <a:pathLst>
                <a:path extrusionOk="0" h="2776" w="4780">
                  <a:moveTo>
                    <a:pt x="4780" y="1"/>
                  </a:moveTo>
                  <a:lnTo>
                    <a:pt x="4780" y="1"/>
                  </a:lnTo>
                  <a:cubicBezTo>
                    <a:pt x="3032" y="237"/>
                    <a:pt x="1409" y="1034"/>
                    <a:pt x="160" y="2283"/>
                  </a:cubicBezTo>
                  <a:cubicBezTo>
                    <a:pt x="1" y="2443"/>
                    <a:pt x="105" y="2713"/>
                    <a:pt x="327" y="2734"/>
                  </a:cubicBezTo>
                  <a:lnTo>
                    <a:pt x="791" y="2775"/>
                  </a:lnTo>
                  <a:cubicBezTo>
                    <a:pt x="646" y="2664"/>
                    <a:pt x="625" y="2449"/>
                    <a:pt x="750" y="2318"/>
                  </a:cubicBezTo>
                  <a:cubicBezTo>
                    <a:pt x="1867" y="1201"/>
                    <a:pt x="3261" y="403"/>
                    <a:pt x="47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7"/>
            <p:cNvSpPr/>
            <p:nvPr/>
          </p:nvSpPr>
          <p:spPr>
            <a:xfrm>
              <a:off x="1013520" y="3041012"/>
              <a:ext cx="24460" cy="104144"/>
            </a:xfrm>
            <a:custGeom>
              <a:rect b="b" l="l" r="r" t="t"/>
              <a:pathLst>
                <a:path extrusionOk="0" h="3964" w="931">
                  <a:moveTo>
                    <a:pt x="583" y="1"/>
                  </a:moveTo>
                  <a:lnTo>
                    <a:pt x="1" y="590"/>
                  </a:lnTo>
                  <a:lnTo>
                    <a:pt x="278" y="3718"/>
                  </a:lnTo>
                  <a:cubicBezTo>
                    <a:pt x="292" y="3870"/>
                    <a:pt x="415" y="3963"/>
                    <a:pt x="543" y="3963"/>
                  </a:cubicBezTo>
                  <a:cubicBezTo>
                    <a:pt x="608" y="3963"/>
                    <a:pt x="675" y="3939"/>
                    <a:pt x="729" y="3885"/>
                  </a:cubicBezTo>
                  <a:cubicBezTo>
                    <a:pt x="798" y="3815"/>
                    <a:pt x="861" y="3746"/>
                    <a:pt x="930" y="3677"/>
                  </a:cubicBezTo>
                  <a:cubicBezTo>
                    <a:pt x="909" y="3642"/>
                    <a:pt x="902" y="3607"/>
                    <a:pt x="902" y="3573"/>
                  </a:cubicBezTo>
                  <a:lnTo>
                    <a:pt x="5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7"/>
            <p:cNvSpPr/>
            <p:nvPr/>
          </p:nvSpPr>
          <p:spPr>
            <a:xfrm>
              <a:off x="903281" y="2763601"/>
              <a:ext cx="312038" cy="310383"/>
            </a:xfrm>
            <a:custGeom>
              <a:rect b="b" l="l" r="r" t="t"/>
              <a:pathLst>
                <a:path extrusionOk="0" h="11814" w="11877">
                  <a:moveTo>
                    <a:pt x="11644" y="0"/>
                  </a:moveTo>
                  <a:cubicBezTo>
                    <a:pt x="11624" y="0"/>
                    <a:pt x="11604" y="3"/>
                    <a:pt x="11584" y="10"/>
                  </a:cubicBezTo>
                  <a:lnTo>
                    <a:pt x="9080" y="745"/>
                  </a:lnTo>
                  <a:lnTo>
                    <a:pt x="7228" y="1286"/>
                  </a:lnTo>
                  <a:cubicBezTo>
                    <a:pt x="7075" y="1327"/>
                    <a:pt x="6937" y="1411"/>
                    <a:pt x="6826" y="1522"/>
                  </a:cubicBezTo>
                  <a:lnTo>
                    <a:pt x="91" y="8257"/>
                  </a:lnTo>
                  <a:cubicBezTo>
                    <a:pt x="0" y="8340"/>
                    <a:pt x="0" y="8479"/>
                    <a:pt x="91" y="8569"/>
                  </a:cubicBezTo>
                  <a:lnTo>
                    <a:pt x="1436" y="9914"/>
                  </a:lnTo>
                  <a:lnTo>
                    <a:pt x="1929" y="10414"/>
                  </a:lnTo>
                  <a:lnTo>
                    <a:pt x="3267" y="11746"/>
                  </a:lnTo>
                  <a:cubicBezTo>
                    <a:pt x="3312" y="11791"/>
                    <a:pt x="3373" y="11813"/>
                    <a:pt x="3435" y="11813"/>
                  </a:cubicBezTo>
                  <a:cubicBezTo>
                    <a:pt x="3496" y="11813"/>
                    <a:pt x="3559" y="11791"/>
                    <a:pt x="3607" y="11746"/>
                  </a:cubicBezTo>
                  <a:lnTo>
                    <a:pt x="7374" y="7965"/>
                  </a:lnTo>
                  <a:lnTo>
                    <a:pt x="10308" y="5038"/>
                  </a:lnTo>
                  <a:cubicBezTo>
                    <a:pt x="10432" y="4913"/>
                    <a:pt x="10523" y="4761"/>
                    <a:pt x="10571" y="4594"/>
                  </a:cubicBezTo>
                  <a:lnTo>
                    <a:pt x="11840" y="259"/>
                  </a:lnTo>
                  <a:cubicBezTo>
                    <a:pt x="11876" y="127"/>
                    <a:pt x="11772" y="0"/>
                    <a:pt x="1164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7"/>
            <p:cNvSpPr/>
            <p:nvPr/>
          </p:nvSpPr>
          <p:spPr>
            <a:xfrm>
              <a:off x="903281" y="2763601"/>
              <a:ext cx="312012" cy="232065"/>
            </a:xfrm>
            <a:custGeom>
              <a:rect b="b" l="l" r="r" t="t"/>
              <a:pathLst>
                <a:path extrusionOk="0" h="8833" w="11876">
                  <a:moveTo>
                    <a:pt x="11637" y="0"/>
                  </a:moveTo>
                  <a:cubicBezTo>
                    <a:pt x="11618" y="0"/>
                    <a:pt x="11597" y="3"/>
                    <a:pt x="11577" y="10"/>
                  </a:cubicBezTo>
                  <a:lnTo>
                    <a:pt x="7207" y="1286"/>
                  </a:lnTo>
                  <a:cubicBezTo>
                    <a:pt x="7068" y="1327"/>
                    <a:pt x="6943" y="1404"/>
                    <a:pt x="6839" y="1501"/>
                  </a:cubicBezTo>
                  <a:lnTo>
                    <a:pt x="91" y="8257"/>
                  </a:lnTo>
                  <a:cubicBezTo>
                    <a:pt x="0" y="8340"/>
                    <a:pt x="0" y="8479"/>
                    <a:pt x="91" y="8569"/>
                  </a:cubicBezTo>
                  <a:lnTo>
                    <a:pt x="361" y="8832"/>
                  </a:lnTo>
                  <a:lnTo>
                    <a:pt x="1117" y="8069"/>
                  </a:lnTo>
                  <a:lnTo>
                    <a:pt x="7179" y="2007"/>
                  </a:lnTo>
                  <a:cubicBezTo>
                    <a:pt x="7269" y="1917"/>
                    <a:pt x="7387" y="1848"/>
                    <a:pt x="7512" y="1813"/>
                  </a:cubicBezTo>
                  <a:lnTo>
                    <a:pt x="11750" y="571"/>
                  </a:lnTo>
                  <a:lnTo>
                    <a:pt x="11833" y="266"/>
                  </a:lnTo>
                  <a:cubicBezTo>
                    <a:pt x="11876" y="128"/>
                    <a:pt x="11767" y="0"/>
                    <a:pt x="11637" y="0"/>
                  </a:cubicBezTo>
                  <a:close/>
                </a:path>
              </a:pathLst>
            </a:custGeom>
            <a:solidFill>
              <a:srgbClr val="78474B">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7"/>
            <p:cNvSpPr/>
            <p:nvPr/>
          </p:nvSpPr>
          <p:spPr>
            <a:xfrm>
              <a:off x="1060732" y="2852218"/>
              <a:ext cx="65261" cy="65261"/>
            </a:xfrm>
            <a:custGeom>
              <a:rect b="b" l="l" r="r" t="t"/>
              <a:pathLst>
                <a:path extrusionOk="0" h="2484" w="2484">
                  <a:moveTo>
                    <a:pt x="1242" y="1"/>
                  </a:moveTo>
                  <a:cubicBezTo>
                    <a:pt x="555" y="1"/>
                    <a:pt x="0" y="556"/>
                    <a:pt x="0" y="1242"/>
                  </a:cubicBezTo>
                  <a:cubicBezTo>
                    <a:pt x="0" y="1929"/>
                    <a:pt x="555" y="2484"/>
                    <a:pt x="1242" y="2484"/>
                  </a:cubicBezTo>
                  <a:cubicBezTo>
                    <a:pt x="1922" y="2484"/>
                    <a:pt x="2483" y="1929"/>
                    <a:pt x="2483" y="1242"/>
                  </a:cubicBezTo>
                  <a:cubicBezTo>
                    <a:pt x="2483" y="556"/>
                    <a:pt x="1922" y="1"/>
                    <a:pt x="124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7"/>
            <p:cNvSpPr/>
            <p:nvPr/>
          </p:nvSpPr>
          <p:spPr>
            <a:xfrm>
              <a:off x="1060732" y="2852218"/>
              <a:ext cx="40302" cy="65287"/>
            </a:xfrm>
            <a:custGeom>
              <a:rect b="b" l="l" r="r" t="t"/>
              <a:pathLst>
                <a:path extrusionOk="0" h="2485" w="1534">
                  <a:moveTo>
                    <a:pt x="1239" y="0"/>
                  </a:moveTo>
                  <a:cubicBezTo>
                    <a:pt x="572" y="0"/>
                    <a:pt x="0" y="539"/>
                    <a:pt x="0" y="1242"/>
                  </a:cubicBezTo>
                  <a:cubicBezTo>
                    <a:pt x="0" y="1945"/>
                    <a:pt x="572" y="2484"/>
                    <a:pt x="1239" y="2484"/>
                  </a:cubicBezTo>
                  <a:cubicBezTo>
                    <a:pt x="1336" y="2484"/>
                    <a:pt x="1434" y="2473"/>
                    <a:pt x="1533" y="2449"/>
                  </a:cubicBezTo>
                  <a:cubicBezTo>
                    <a:pt x="590" y="2220"/>
                    <a:pt x="264" y="1048"/>
                    <a:pt x="944" y="361"/>
                  </a:cubicBezTo>
                  <a:cubicBezTo>
                    <a:pt x="1110" y="202"/>
                    <a:pt x="1311" y="91"/>
                    <a:pt x="1533" y="35"/>
                  </a:cubicBezTo>
                  <a:cubicBezTo>
                    <a:pt x="1434" y="12"/>
                    <a:pt x="1336"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7"/>
            <p:cNvSpPr/>
            <p:nvPr/>
          </p:nvSpPr>
          <p:spPr>
            <a:xfrm>
              <a:off x="895084" y="2998739"/>
              <a:ext cx="84387" cy="83520"/>
            </a:xfrm>
            <a:custGeom>
              <a:rect b="b" l="l" r="r" t="t"/>
              <a:pathLst>
                <a:path extrusionOk="0" h="3179" w="3212">
                  <a:moveTo>
                    <a:pt x="833" y="0"/>
                  </a:moveTo>
                  <a:lnTo>
                    <a:pt x="125" y="701"/>
                  </a:lnTo>
                  <a:cubicBezTo>
                    <a:pt x="0" y="826"/>
                    <a:pt x="0" y="1034"/>
                    <a:pt x="125" y="1166"/>
                  </a:cubicBezTo>
                  <a:lnTo>
                    <a:pt x="1082" y="2123"/>
                  </a:lnTo>
                  <a:lnTo>
                    <a:pt x="2046" y="3080"/>
                  </a:lnTo>
                  <a:cubicBezTo>
                    <a:pt x="2109" y="3146"/>
                    <a:pt x="2192" y="3179"/>
                    <a:pt x="2276" y="3179"/>
                  </a:cubicBezTo>
                  <a:cubicBezTo>
                    <a:pt x="2360" y="3179"/>
                    <a:pt x="2445" y="3146"/>
                    <a:pt x="2511" y="3080"/>
                  </a:cubicBezTo>
                  <a:lnTo>
                    <a:pt x="3212" y="2379"/>
                  </a:lnTo>
                  <a:lnTo>
                    <a:pt x="2275" y="1436"/>
                  </a:lnTo>
                  <a:lnTo>
                    <a:pt x="1769" y="937"/>
                  </a:lnTo>
                  <a:lnTo>
                    <a:pt x="8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7"/>
            <p:cNvSpPr/>
            <p:nvPr/>
          </p:nvSpPr>
          <p:spPr>
            <a:xfrm>
              <a:off x="895084" y="2998555"/>
              <a:ext cx="32814" cy="36650"/>
            </a:xfrm>
            <a:custGeom>
              <a:rect b="b" l="l" r="r" t="t"/>
              <a:pathLst>
                <a:path extrusionOk="0" h="1395" w="1249">
                  <a:moveTo>
                    <a:pt x="833" y="0"/>
                  </a:moveTo>
                  <a:lnTo>
                    <a:pt x="125" y="708"/>
                  </a:lnTo>
                  <a:cubicBezTo>
                    <a:pt x="0" y="833"/>
                    <a:pt x="0" y="1041"/>
                    <a:pt x="125" y="1173"/>
                  </a:cubicBezTo>
                  <a:lnTo>
                    <a:pt x="347" y="1395"/>
                  </a:lnTo>
                  <a:cubicBezTo>
                    <a:pt x="361" y="1325"/>
                    <a:pt x="396" y="1270"/>
                    <a:pt x="444" y="1221"/>
                  </a:cubicBezTo>
                  <a:lnTo>
                    <a:pt x="1249" y="417"/>
                  </a:lnTo>
                  <a:lnTo>
                    <a:pt x="833" y="0"/>
                  </a:lnTo>
                  <a:close/>
                </a:path>
              </a:pathLst>
            </a:custGeom>
            <a:solidFill>
              <a:srgbClr val="78474B">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7"/>
            <p:cNvSpPr/>
            <p:nvPr/>
          </p:nvSpPr>
          <p:spPr>
            <a:xfrm>
              <a:off x="903281" y="2964480"/>
              <a:ext cx="110266" cy="109504"/>
            </a:xfrm>
            <a:custGeom>
              <a:rect b="b" l="l" r="r" t="t"/>
              <a:pathLst>
                <a:path extrusionOk="0" h="4168" w="4197">
                  <a:moveTo>
                    <a:pt x="694" y="0"/>
                  </a:moveTo>
                  <a:lnTo>
                    <a:pt x="91" y="611"/>
                  </a:lnTo>
                  <a:cubicBezTo>
                    <a:pt x="0" y="694"/>
                    <a:pt x="0" y="833"/>
                    <a:pt x="91" y="916"/>
                  </a:cubicBezTo>
                  <a:lnTo>
                    <a:pt x="1436" y="2268"/>
                  </a:lnTo>
                  <a:lnTo>
                    <a:pt x="1936" y="2761"/>
                  </a:lnTo>
                  <a:lnTo>
                    <a:pt x="3267" y="4100"/>
                  </a:lnTo>
                  <a:cubicBezTo>
                    <a:pt x="3312" y="4145"/>
                    <a:pt x="3373" y="4167"/>
                    <a:pt x="3435" y="4167"/>
                  </a:cubicBezTo>
                  <a:cubicBezTo>
                    <a:pt x="3496" y="4167"/>
                    <a:pt x="3559" y="4145"/>
                    <a:pt x="3607" y="4100"/>
                  </a:cubicBezTo>
                  <a:lnTo>
                    <a:pt x="4197" y="3503"/>
                  </a:lnTo>
                  <a:lnTo>
                    <a:pt x="2699" y="2005"/>
                  </a:lnTo>
                  <a:lnTo>
                    <a:pt x="2199" y="1505"/>
                  </a:lnTo>
                  <a:lnTo>
                    <a:pt x="6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7"/>
            <p:cNvSpPr/>
            <p:nvPr/>
          </p:nvSpPr>
          <p:spPr>
            <a:xfrm>
              <a:off x="903281" y="2964480"/>
              <a:ext cx="29557" cy="31185"/>
            </a:xfrm>
            <a:custGeom>
              <a:rect b="b" l="l" r="r" t="t"/>
              <a:pathLst>
                <a:path extrusionOk="0" h="1187" w="1125">
                  <a:moveTo>
                    <a:pt x="701" y="0"/>
                  </a:moveTo>
                  <a:lnTo>
                    <a:pt x="91" y="611"/>
                  </a:lnTo>
                  <a:cubicBezTo>
                    <a:pt x="0" y="694"/>
                    <a:pt x="0" y="833"/>
                    <a:pt x="91" y="923"/>
                  </a:cubicBezTo>
                  <a:lnTo>
                    <a:pt x="361" y="1186"/>
                  </a:lnTo>
                  <a:lnTo>
                    <a:pt x="1124" y="423"/>
                  </a:lnTo>
                  <a:lnTo>
                    <a:pt x="701" y="0"/>
                  </a:lnTo>
                  <a:close/>
                </a:path>
              </a:pathLst>
            </a:custGeom>
            <a:solidFill>
              <a:srgbClr val="78474B">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7"/>
            <p:cNvSpPr/>
            <p:nvPr/>
          </p:nvSpPr>
          <p:spPr>
            <a:xfrm>
              <a:off x="854992" y="3038831"/>
              <a:ext cx="34154" cy="31185"/>
            </a:xfrm>
            <a:custGeom>
              <a:rect b="b" l="l" r="r" t="t"/>
              <a:pathLst>
                <a:path extrusionOk="0" h="1187" w="1300">
                  <a:moveTo>
                    <a:pt x="986" y="1"/>
                  </a:moveTo>
                  <a:cubicBezTo>
                    <a:pt x="935" y="1"/>
                    <a:pt x="881" y="21"/>
                    <a:pt x="833" y="70"/>
                  </a:cubicBezTo>
                  <a:lnTo>
                    <a:pt x="84" y="812"/>
                  </a:lnTo>
                  <a:cubicBezTo>
                    <a:pt x="0" y="895"/>
                    <a:pt x="0" y="1041"/>
                    <a:pt x="84" y="1124"/>
                  </a:cubicBezTo>
                  <a:cubicBezTo>
                    <a:pt x="129" y="1166"/>
                    <a:pt x="186" y="1186"/>
                    <a:pt x="242" y="1186"/>
                  </a:cubicBezTo>
                  <a:cubicBezTo>
                    <a:pt x="299" y="1186"/>
                    <a:pt x="354" y="1166"/>
                    <a:pt x="396" y="1124"/>
                  </a:cubicBezTo>
                  <a:lnTo>
                    <a:pt x="1145" y="375"/>
                  </a:lnTo>
                  <a:cubicBezTo>
                    <a:pt x="1299" y="221"/>
                    <a:pt x="1155" y="1"/>
                    <a:pt x="9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7"/>
            <p:cNvSpPr/>
            <p:nvPr/>
          </p:nvSpPr>
          <p:spPr>
            <a:xfrm>
              <a:off x="873934" y="3057800"/>
              <a:ext cx="34286" cy="31343"/>
            </a:xfrm>
            <a:custGeom>
              <a:rect b="b" l="l" r="r" t="t"/>
              <a:pathLst>
                <a:path extrusionOk="0" h="1193" w="1305">
                  <a:moveTo>
                    <a:pt x="987" y="0"/>
                  </a:moveTo>
                  <a:cubicBezTo>
                    <a:pt x="935" y="0"/>
                    <a:pt x="881" y="21"/>
                    <a:pt x="833" y="69"/>
                  </a:cubicBezTo>
                  <a:lnTo>
                    <a:pt x="91" y="818"/>
                  </a:lnTo>
                  <a:cubicBezTo>
                    <a:pt x="1" y="901"/>
                    <a:pt x="1" y="1040"/>
                    <a:pt x="91" y="1130"/>
                  </a:cubicBezTo>
                  <a:cubicBezTo>
                    <a:pt x="132" y="1172"/>
                    <a:pt x="188" y="1193"/>
                    <a:pt x="244" y="1193"/>
                  </a:cubicBezTo>
                  <a:cubicBezTo>
                    <a:pt x="301" y="1193"/>
                    <a:pt x="358" y="1172"/>
                    <a:pt x="403" y="1130"/>
                  </a:cubicBezTo>
                  <a:lnTo>
                    <a:pt x="1145" y="381"/>
                  </a:lnTo>
                  <a:cubicBezTo>
                    <a:pt x="1305" y="221"/>
                    <a:pt x="1158" y="0"/>
                    <a:pt x="9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7"/>
            <p:cNvSpPr/>
            <p:nvPr/>
          </p:nvSpPr>
          <p:spPr>
            <a:xfrm>
              <a:off x="912213" y="3095895"/>
              <a:ext cx="34102" cy="31343"/>
            </a:xfrm>
            <a:custGeom>
              <a:rect b="b" l="l" r="r" t="t"/>
              <a:pathLst>
                <a:path extrusionOk="0" h="1193" w="1298">
                  <a:moveTo>
                    <a:pt x="983" y="0"/>
                  </a:moveTo>
                  <a:cubicBezTo>
                    <a:pt x="932" y="0"/>
                    <a:pt x="879" y="20"/>
                    <a:pt x="833" y="69"/>
                  </a:cubicBezTo>
                  <a:lnTo>
                    <a:pt x="83" y="818"/>
                  </a:lnTo>
                  <a:cubicBezTo>
                    <a:pt x="0" y="901"/>
                    <a:pt x="0" y="1040"/>
                    <a:pt x="83" y="1130"/>
                  </a:cubicBezTo>
                  <a:cubicBezTo>
                    <a:pt x="125" y="1172"/>
                    <a:pt x="181" y="1192"/>
                    <a:pt x="237" y="1192"/>
                  </a:cubicBezTo>
                  <a:cubicBezTo>
                    <a:pt x="293" y="1192"/>
                    <a:pt x="351" y="1172"/>
                    <a:pt x="396" y="1130"/>
                  </a:cubicBezTo>
                  <a:lnTo>
                    <a:pt x="1138" y="381"/>
                  </a:lnTo>
                  <a:cubicBezTo>
                    <a:pt x="1297" y="221"/>
                    <a:pt x="1151" y="0"/>
                    <a:pt x="9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7"/>
            <p:cNvSpPr/>
            <p:nvPr/>
          </p:nvSpPr>
          <p:spPr>
            <a:xfrm>
              <a:off x="893061" y="3076926"/>
              <a:ext cx="34312" cy="31343"/>
            </a:xfrm>
            <a:custGeom>
              <a:rect b="b" l="l" r="r" t="t"/>
              <a:pathLst>
                <a:path extrusionOk="0" h="1193" w="1306">
                  <a:moveTo>
                    <a:pt x="987" y="1"/>
                  </a:moveTo>
                  <a:cubicBezTo>
                    <a:pt x="936" y="1"/>
                    <a:pt x="882" y="21"/>
                    <a:pt x="833" y="69"/>
                  </a:cubicBezTo>
                  <a:lnTo>
                    <a:pt x="91" y="818"/>
                  </a:lnTo>
                  <a:cubicBezTo>
                    <a:pt x="1" y="902"/>
                    <a:pt x="1" y="1040"/>
                    <a:pt x="91" y="1131"/>
                  </a:cubicBezTo>
                  <a:cubicBezTo>
                    <a:pt x="133" y="1172"/>
                    <a:pt x="188" y="1193"/>
                    <a:pt x="245" y="1193"/>
                  </a:cubicBezTo>
                  <a:cubicBezTo>
                    <a:pt x="301" y="1193"/>
                    <a:pt x="358" y="1172"/>
                    <a:pt x="403" y="1131"/>
                  </a:cubicBezTo>
                  <a:lnTo>
                    <a:pt x="1145" y="381"/>
                  </a:lnTo>
                  <a:cubicBezTo>
                    <a:pt x="1305" y="222"/>
                    <a:pt x="1158" y="1"/>
                    <a:pt x="98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7"/>
            <p:cNvSpPr/>
            <p:nvPr/>
          </p:nvSpPr>
          <p:spPr>
            <a:xfrm>
              <a:off x="1141809" y="2763601"/>
              <a:ext cx="73668" cy="72801"/>
            </a:xfrm>
            <a:custGeom>
              <a:rect b="b" l="l" r="r" t="t"/>
              <a:pathLst>
                <a:path extrusionOk="0" h="2771" w="2804">
                  <a:moveTo>
                    <a:pt x="2567" y="0"/>
                  </a:moveTo>
                  <a:cubicBezTo>
                    <a:pt x="2547" y="0"/>
                    <a:pt x="2526" y="3"/>
                    <a:pt x="2505" y="10"/>
                  </a:cubicBezTo>
                  <a:lnTo>
                    <a:pt x="1" y="745"/>
                  </a:lnTo>
                  <a:lnTo>
                    <a:pt x="2033" y="2770"/>
                  </a:lnTo>
                  <a:lnTo>
                    <a:pt x="2761" y="266"/>
                  </a:lnTo>
                  <a:cubicBezTo>
                    <a:pt x="2804" y="128"/>
                    <a:pt x="2700" y="0"/>
                    <a:pt x="256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7"/>
            <p:cNvSpPr/>
            <p:nvPr/>
          </p:nvSpPr>
          <p:spPr>
            <a:xfrm>
              <a:off x="1141809" y="2763601"/>
              <a:ext cx="73484" cy="31974"/>
            </a:xfrm>
            <a:custGeom>
              <a:rect b="b" l="l" r="r" t="t"/>
              <a:pathLst>
                <a:path extrusionOk="0" h="1217" w="2797">
                  <a:moveTo>
                    <a:pt x="2563" y="0"/>
                  </a:moveTo>
                  <a:cubicBezTo>
                    <a:pt x="2544" y="0"/>
                    <a:pt x="2524" y="3"/>
                    <a:pt x="2505" y="10"/>
                  </a:cubicBezTo>
                  <a:lnTo>
                    <a:pt x="1686" y="245"/>
                  </a:lnTo>
                  <a:lnTo>
                    <a:pt x="1" y="745"/>
                  </a:lnTo>
                  <a:lnTo>
                    <a:pt x="472" y="1217"/>
                  </a:lnTo>
                  <a:lnTo>
                    <a:pt x="2671" y="578"/>
                  </a:lnTo>
                  <a:lnTo>
                    <a:pt x="2754" y="266"/>
                  </a:lnTo>
                  <a:cubicBezTo>
                    <a:pt x="2797" y="133"/>
                    <a:pt x="2692" y="0"/>
                    <a:pt x="25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7"/>
            <p:cNvSpPr/>
            <p:nvPr/>
          </p:nvSpPr>
          <p:spPr>
            <a:xfrm>
              <a:off x="919491" y="2924099"/>
              <a:ext cx="135435" cy="133780"/>
            </a:xfrm>
            <a:custGeom>
              <a:rect b="b" l="l" r="r" t="t"/>
              <a:pathLst>
                <a:path extrusionOk="0" h="5092" w="5155">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rgbClr val="C0C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7"/>
            <p:cNvSpPr/>
            <p:nvPr/>
          </p:nvSpPr>
          <p:spPr>
            <a:xfrm>
              <a:off x="919491" y="2924099"/>
              <a:ext cx="135435" cy="133780"/>
            </a:xfrm>
            <a:custGeom>
              <a:rect b="b" l="l" r="r" t="t"/>
              <a:pathLst>
                <a:path extrusionOk="0" h="5092" w="5155">
                  <a:moveTo>
                    <a:pt x="4759" y="1"/>
                  </a:moveTo>
                  <a:cubicBezTo>
                    <a:pt x="4676" y="1"/>
                    <a:pt x="4592" y="32"/>
                    <a:pt x="4530" y="95"/>
                  </a:cubicBezTo>
                  <a:lnTo>
                    <a:pt x="126" y="4499"/>
                  </a:lnTo>
                  <a:cubicBezTo>
                    <a:pt x="1" y="4624"/>
                    <a:pt x="1" y="4832"/>
                    <a:pt x="126" y="4957"/>
                  </a:cubicBezTo>
                  <a:lnTo>
                    <a:pt x="160" y="4999"/>
                  </a:lnTo>
                  <a:cubicBezTo>
                    <a:pt x="222" y="5060"/>
                    <a:pt x="304" y="5091"/>
                    <a:pt x="386" y="5091"/>
                  </a:cubicBezTo>
                  <a:cubicBezTo>
                    <a:pt x="470" y="5091"/>
                    <a:pt x="555" y="5058"/>
                    <a:pt x="618" y="4992"/>
                  </a:cubicBezTo>
                  <a:lnTo>
                    <a:pt x="5022" y="587"/>
                  </a:lnTo>
                  <a:cubicBezTo>
                    <a:pt x="5154" y="462"/>
                    <a:pt x="5154" y="254"/>
                    <a:pt x="5022" y="129"/>
                  </a:cubicBezTo>
                  <a:lnTo>
                    <a:pt x="4988" y="95"/>
                  </a:lnTo>
                  <a:cubicBezTo>
                    <a:pt x="4925" y="32"/>
                    <a:pt x="4842" y="1"/>
                    <a:pt x="4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7"/>
            <p:cNvSpPr/>
            <p:nvPr/>
          </p:nvSpPr>
          <p:spPr>
            <a:xfrm>
              <a:off x="919491" y="2924152"/>
              <a:ext cx="133254" cy="133648"/>
            </a:xfrm>
            <a:custGeom>
              <a:rect b="b" l="l" r="r" t="t"/>
              <a:pathLst>
                <a:path extrusionOk="0" h="5087" w="5072">
                  <a:moveTo>
                    <a:pt x="4762" y="1"/>
                  </a:moveTo>
                  <a:cubicBezTo>
                    <a:pt x="4676" y="1"/>
                    <a:pt x="4589" y="34"/>
                    <a:pt x="4523" y="100"/>
                  </a:cubicBezTo>
                  <a:lnTo>
                    <a:pt x="132" y="4490"/>
                  </a:lnTo>
                  <a:cubicBezTo>
                    <a:pt x="1" y="4622"/>
                    <a:pt x="1" y="4837"/>
                    <a:pt x="132" y="4962"/>
                  </a:cubicBezTo>
                  <a:lnTo>
                    <a:pt x="153" y="4990"/>
                  </a:lnTo>
                  <a:cubicBezTo>
                    <a:pt x="216" y="5045"/>
                    <a:pt x="299" y="5080"/>
                    <a:pt x="382" y="5087"/>
                  </a:cubicBezTo>
                  <a:cubicBezTo>
                    <a:pt x="306" y="4955"/>
                    <a:pt x="327" y="4781"/>
                    <a:pt x="438" y="4671"/>
                  </a:cubicBezTo>
                  <a:lnTo>
                    <a:pt x="4828" y="280"/>
                  </a:lnTo>
                  <a:cubicBezTo>
                    <a:pt x="4891" y="217"/>
                    <a:pt x="4974" y="183"/>
                    <a:pt x="5071" y="183"/>
                  </a:cubicBezTo>
                  <a:cubicBezTo>
                    <a:pt x="5057" y="162"/>
                    <a:pt x="5036" y="141"/>
                    <a:pt x="5022" y="120"/>
                  </a:cubicBezTo>
                  <a:lnTo>
                    <a:pt x="5002" y="100"/>
                  </a:lnTo>
                  <a:cubicBezTo>
                    <a:pt x="4936" y="34"/>
                    <a:pt x="4849" y="1"/>
                    <a:pt x="47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 name="Google Shape;658;p27"/>
          <p:cNvSpPr/>
          <p:nvPr/>
        </p:nvSpPr>
        <p:spPr>
          <a:xfrm>
            <a:off x="8266520" y="2821658"/>
            <a:ext cx="1717800" cy="1717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 name="Google Shape;659;p27"/>
          <p:cNvGrpSpPr/>
          <p:nvPr/>
        </p:nvGrpSpPr>
        <p:grpSpPr>
          <a:xfrm rot="-1108651">
            <a:off x="7616319" y="2361407"/>
            <a:ext cx="1475495" cy="1423771"/>
            <a:chOff x="8332288" y="2051812"/>
            <a:chExt cx="787790" cy="760174"/>
          </a:xfrm>
        </p:grpSpPr>
        <p:sp>
          <p:nvSpPr>
            <p:cNvPr id="660" name="Google Shape;660;p27"/>
            <p:cNvSpPr/>
            <p:nvPr/>
          </p:nvSpPr>
          <p:spPr>
            <a:xfrm>
              <a:off x="8954649" y="2380215"/>
              <a:ext cx="165429" cy="212690"/>
            </a:xfrm>
            <a:custGeom>
              <a:rect b="b" l="l" r="r" t="t"/>
              <a:pathLst>
                <a:path extrusionOk="0" h="6323" w="4918">
                  <a:moveTo>
                    <a:pt x="739" y="3810"/>
                  </a:moveTo>
                  <a:cubicBezTo>
                    <a:pt x="739" y="3810"/>
                    <a:pt x="3715" y="5906"/>
                    <a:pt x="4120" y="6108"/>
                  </a:cubicBezTo>
                  <a:cubicBezTo>
                    <a:pt x="4513" y="6323"/>
                    <a:pt x="4918" y="5549"/>
                    <a:pt x="4692" y="4953"/>
                  </a:cubicBezTo>
                  <a:cubicBezTo>
                    <a:pt x="4465" y="4370"/>
                    <a:pt x="2644" y="2655"/>
                    <a:pt x="1322" y="1334"/>
                  </a:cubicBezTo>
                  <a:cubicBezTo>
                    <a:pt x="1" y="0"/>
                    <a:pt x="727" y="3810"/>
                    <a:pt x="727" y="381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7"/>
            <p:cNvSpPr/>
            <p:nvPr/>
          </p:nvSpPr>
          <p:spPr>
            <a:xfrm>
              <a:off x="8332288" y="2118280"/>
              <a:ext cx="309196" cy="309230"/>
            </a:xfrm>
            <a:custGeom>
              <a:rect b="b" l="l" r="r" t="t"/>
              <a:pathLst>
                <a:path extrusionOk="0" h="9193" w="9192">
                  <a:moveTo>
                    <a:pt x="7561" y="1632"/>
                  </a:moveTo>
                  <a:cubicBezTo>
                    <a:pt x="9192" y="3275"/>
                    <a:pt x="9192" y="5918"/>
                    <a:pt x="7561" y="7561"/>
                  </a:cubicBezTo>
                  <a:cubicBezTo>
                    <a:pt x="5918" y="9192"/>
                    <a:pt x="3274" y="9192"/>
                    <a:pt x="1631" y="7561"/>
                  </a:cubicBezTo>
                  <a:cubicBezTo>
                    <a:pt x="0" y="5918"/>
                    <a:pt x="0" y="3275"/>
                    <a:pt x="1631" y="1632"/>
                  </a:cubicBezTo>
                  <a:cubicBezTo>
                    <a:pt x="3274" y="1"/>
                    <a:pt x="5918" y="1"/>
                    <a:pt x="7561" y="16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7"/>
            <p:cNvSpPr/>
            <p:nvPr/>
          </p:nvSpPr>
          <p:spPr>
            <a:xfrm>
              <a:off x="8396367" y="2181956"/>
              <a:ext cx="181037" cy="181474"/>
            </a:xfrm>
            <a:custGeom>
              <a:rect b="b" l="l" r="r" t="t"/>
              <a:pathLst>
                <a:path extrusionOk="0" h="5395" w="5382">
                  <a:moveTo>
                    <a:pt x="4429" y="965"/>
                  </a:moveTo>
                  <a:cubicBezTo>
                    <a:pt x="5382" y="1930"/>
                    <a:pt x="5382" y="3477"/>
                    <a:pt x="4429" y="4442"/>
                  </a:cubicBezTo>
                  <a:cubicBezTo>
                    <a:pt x="3465" y="5394"/>
                    <a:pt x="1917" y="5394"/>
                    <a:pt x="953" y="4442"/>
                  </a:cubicBezTo>
                  <a:cubicBezTo>
                    <a:pt x="0" y="3477"/>
                    <a:pt x="0" y="1930"/>
                    <a:pt x="953" y="965"/>
                  </a:cubicBezTo>
                  <a:cubicBezTo>
                    <a:pt x="1917" y="1"/>
                    <a:pt x="3465" y="1"/>
                    <a:pt x="4429" y="96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7"/>
            <p:cNvSpPr/>
            <p:nvPr/>
          </p:nvSpPr>
          <p:spPr>
            <a:xfrm>
              <a:off x="8439625" y="2225617"/>
              <a:ext cx="94521" cy="94555"/>
            </a:xfrm>
            <a:custGeom>
              <a:rect b="b" l="l" r="r" t="t"/>
              <a:pathLst>
                <a:path extrusionOk="0" h="2811" w="2810">
                  <a:moveTo>
                    <a:pt x="2310" y="501"/>
                  </a:moveTo>
                  <a:cubicBezTo>
                    <a:pt x="2810" y="1001"/>
                    <a:pt x="2810" y="1810"/>
                    <a:pt x="2310" y="2310"/>
                  </a:cubicBezTo>
                  <a:cubicBezTo>
                    <a:pt x="1810" y="2810"/>
                    <a:pt x="1000" y="2810"/>
                    <a:pt x="500" y="2310"/>
                  </a:cubicBezTo>
                  <a:cubicBezTo>
                    <a:pt x="0" y="1810"/>
                    <a:pt x="0" y="1001"/>
                    <a:pt x="500" y="501"/>
                  </a:cubicBezTo>
                  <a:cubicBezTo>
                    <a:pt x="1000" y="1"/>
                    <a:pt x="1810" y="1"/>
                    <a:pt x="2310" y="5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7"/>
            <p:cNvSpPr/>
            <p:nvPr/>
          </p:nvSpPr>
          <p:spPr>
            <a:xfrm>
              <a:off x="8392768" y="2147107"/>
              <a:ext cx="188639" cy="61725"/>
            </a:xfrm>
            <a:custGeom>
              <a:rect b="b" l="l" r="r" t="t"/>
              <a:pathLst>
                <a:path extrusionOk="0" h="1835" w="5608">
                  <a:moveTo>
                    <a:pt x="738" y="1680"/>
                  </a:moveTo>
                  <a:cubicBezTo>
                    <a:pt x="572" y="1834"/>
                    <a:pt x="310" y="1834"/>
                    <a:pt x="155" y="1680"/>
                  </a:cubicBezTo>
                  <a:cubicBezTo>
                    <a:pt x="0" y="1513"/>
                    <a:pt x="0" y="1251"/>
                    <a:pt x="155" y="1096"/>
                  </a:cubicBezTo>
                  <a:cubicBezTo>
                    <a:pt x="881" y="370"/>
                    <a:pt x="1846" y="1"/>
                    <a:pt x="2798" y="1"/>
                  </a:cubicBezTo>
                  <a:cubicBezTo>
                    <a:pt x="3751" y="1"/>
                    <a:pt x="4715" y="370"/>
                    <a:pt x="5441" y="1096"/>
                  </a:cubicBezTo>
                  <a:cubicBezTo>
                    <a:pt x="5608" y="1251"/>
                    <a:pt x="5608" y="1513"/>
                    <a:pt x="5441" y="1680"/>
                  </a:cubicBezTo>
                  <a:cubicBezTo>
                    <a:pt x="5286" y="1834"/>
                    <a:pt x="5025" y="1834"/>
                    <a:pt x="4858" y="1680"/>
                  </a:cubicBezTo>
                  <a:cubicBezTo>
                    <a:pt x="4298" y="1108"/>
                    <a:pt x="3548" y="822"/>
                    <a:pt x="2798" y="822"/>
                  </a:cubicBezTo>
                  <a:cubicBezTo>
                    <a:pt x="2060" y="822"/>
                    <a:pt x="1310" y="1108"/>
                    <a:pt x="738" y="1680"/>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7"/>
            <p:cNvSpPr/>
            <p:nvPr/>
          </p:nvSpPr>
          <p:spPr>
            <a:xfrm>
              <a:off x="8716765" y="2502757"/>
              <a:ext cx="309196" cy="309230"/>
            </a:xfrm>
            <a:custGeom>
              <a:rect b="b" l="l" r="r" t="t"/>
              <a:pathLst>
                <a:path extrusionOk="0" h="9193" w="9192">
                  <a:moveTo>
                    <a:pt x="7561" y="1632"/>
                  </a:moveTo>
                  <a:cubicBezTo>
                    <a:pt x="9192" y="3275"/>
                    <a:pt x="9192" y="5930"/>
                    <a:pt x="7561" y="7561"/>
                  </a:cubicBezTo>
                  <a:cubicBezTo>
                    <a:pt x="5930" y="9192"/>
                    <a:pt x="3274" y="9192"/>
                    <a:pt x="1643" y="7561"/>
                  </a:cubicBezTo>
                  <a:cubicBezTo>
                    <a:pt x="0" y="5930"/>
                    <a:pt x="0" y="3275"/>
                    <a:pt x="1643" y="1632"/>
                  </a:cubicBezTo>
                  <a:cubicBezTo>
                    <a:pt x="3274" y="1"/>
                    <a:pt x="5930" y="1"/>
                    <a:pt x="7561" y="16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7"/>
            <p:cNvSpPr/>
            <p:nvPr/>
          </p:nvSpPr>
          <p:spPr>
            <a:xfrm>
              <a:off x="8780844" y="2566836"/>
              <a:ext cx="181441" cy="181474"/>
            </a:xfrm>
            <a:custGeom>
              <a:rect b="b" l="l" r="r" t="t"/>
              <a:pathLst>
                <a:path extrusionOk="0" h="5395" w="5394">
                  <a:moveTo>
                    <a:pt x="4429" y="953"/>
                  </a:moveTo>
                  <a:cubicBezTo>
                    <a:pt x="5394" y="1918"/>
                    <a:pt x="5394" y="3465"/>
                    <a:pt x="4429" y="4430"/>
                  </a:cubicBezTo>
                  <a:cubicBezTo>
                    <a:pt x="3477" y="5394"/>
                    <a:pt x="1917" y="5394"/>
                    <a:pt x="953" y="4430"/>
                  </a:cubicBezTo>
                  <a:cubicBezTo>
                    <a:pt x="0" y="3465"/>
                    <a:pt x="0" y="1918"/>
                    <a:pt x="953" y="953"/>
                  </a:cubicBezTo>
                  <a:cubicBezTo>
                    <a:pt x="1917" y="1"/>
                    <a:pt x="3477" y="1"/>
                    <a:pt x="4429" y="9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
            <p:cNvSpPr/>
            <p:nvPr/>
          </p:nvSpPr>
          <p:spPr>
            <a:xfrm>
              <a:off x="8824505" y="2610094"/>
              <a:ext cx="94118" cy="94555"/>
            </a:xfrm>
            <a:custGeom>
              <a:rect b="b" l="l" r="r" t="t"/>
              <a:pathLst>
                <a:path extrusionOk="0" h="2811" w="2798">
                  <a:moveTo>
                    <a:pt x="2298" y="501"/>
                  </a:moveTo>
                  <a:cubicBezTo>
                    <a:pt x="2798" y="1001"/>
                    <a:pt x="2798" y="1810"/>
                    <a:pt x="2298" y="2310"/>
                  </a:cubicBezTo>
                  <a:cubicBezTo>
                    <a:pt x="1798" y="2810"/>
                    <a:pt x="988" y="2810"/>
                    <a:pt x="488" y="2310"/>
                  </a:cubicBezTo>
                  <a:cubicBezTo>
                    <a:pt x="0" y="1810"/>
                    <a:pt x="0" y="1001"/>
                    <a:pt x="488" y="501"/>
                  </a:cubicBezTo>
                  <a:cubicBezTo>
                    <a:pt x="988" y="1"/>
                    <a:pt x="1798" y="1"/>
                    <a:pt x="2298" y="50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p:nvPr/>
          </p:nvSpPr>
          <p:spPr>
            <a:xfrm>
              <a:off x="8917009" y="2548033"/>
              <a:ext cx="84127" cy="186251"/>
            </a:xfrm>
            <a:custGeom>
              <a:rect b="b" l="l" r="r" t="t"/>
              <a:pathLst>
                <a:path extrusionOk="0" h="5537" w="2501">
                  <a:moveTo>
                    <a:pt x="239" y="810"/>
                  </a:moveTo>
                  <a:cubicBezTo>
                    <a:pt x="48" y="691"/>
                    <a:pt x="0" y="429"/>
                    <a:pt x="119" y="238"/>
                  </a:cubicBezTo>
                  <a:cubicBezTo>
                    <a:pt x="250" y="48"/>
                    <a:pt x="500" y="0"/>
                    <a:pt x="691" y="119"/>
                  </a:cubicBezTo>
                  <a:cubicBezTo>
                    <a:pt x="1560" y="691"/>
                    <a:pt x="2108" y="1548"/>
                    <a:pt x="2310" y="2488"/>
                  </a:cubicBezTo>
                  <a:cubicBezTo>
                    <a:pt x="2501" y="3417"/>
                    <a:pt x="2346" y="4429"/>
                    <a:pt x="1774" y="5298"/>
                  </a:cubicBezTo>
                  <a:cubicBezTo>
                    <a:pt x="1655" y="5489"/>
                    <a:pt x="1405" y="5536"/>
                    <a:pt x="1215" y="5417"/>
                  </a:cubicBezTo>
                  <a:cubicBezTo>
                    <a:pt x="1024" y="5286"/>
                    <a:pt x="965" y="5036"/>
                    <a:pt x="1096" y="4846"/>
                  </a:cubicBezTo>
                  <a:cubicBezTo>
                    <a:pt x="1536" y="4179"/>
                    <a:pt x="1655" y="3381"/>
                    <a:pt x="1501" y="2655"/>
                  </a:cubicBezTo>
                  <a:cubicBezTo>
                    <a:pt x="1346" y="1917"/>
                    <a:pt x="917" y="1250"/>
                    <a:pt x="239" y="810"/>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7"/>
            <p:cNvSpPr/>
            <p:nvPr/>
          </p:nvSpPr>
          <p:spPr>
            <a:xfrm>
              <a:off x="8463239" y="2134695"/>
              <a:ext cx="389724" cy="161830"/>
            </a:xfrm>
            <a:custGeom>
              <a:rect b="b" l="l" r="r" t="t"/>
              <a:pathLst>
                <a:path extrusionOk="0" h="4811" w="11586">
                  <a:moveTo>
                    <a:pt x="905" y="4704"/>
                  </a:moveTo>
                  <a:cubicBezTo>
                    <a:pt x="572" y="4811"/>
                    <a:pt x="215" y="4632"/>
                    <a:pt x="108" y="4311"/>
                  </a:cubicBezTo>
                  <a:cubicBezTo>
                    <a:pt x="1" y="3978"/>
                    <a:pt x="179" y="3620"/>
                    <a:pt x="501" y="3513"/>
                  </a:cubicBezTo>
                  <a:lnTo>
                    <a:pt x="10681" y="108"/>
                  </a:lnTo>
                  <a:cubicBezTo>
                    <a:pt x="11014" y="1"/>
                    <a:pt x="11371" y="179"/>
                    <a:pt x="11478" y="501"/>
                  </a:cubicBezTo>
                  <a:cubicBezTo>
                    <a:pt x="11585" y="834"/>
                    <a:pt x="11407" y="1191"/>
                    <a:pt x="11085" y="129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p:nvPr/>
          </p:nvSpPr>
          <p:spPr>
            <a:xfrm>
              <a:off x="8672699" y="2458692"/>
              <a:ext cx="221907" cy="221940"/>
            </a:xfrm>
            <a:custGeom>
              <a:rect b="b" l="l" r="r" t="t"/>
              <a:pathLst>
                <a:path extrusionOk="0" h="6598" w="6597">
                  <a:moveTo>
                    <a:pt x="6359" y="5466"/>
                  </a:moveTo>
                  <a:cubicBezTo>
                    <a:pt x="6597" y="5716"/>
                    <a:pt x="6597" y="6109"/>
                    <a:pt x="6359" y="6359"/>
                  </a:cubicBezTo>
                  <a:cubicBezTo>
                    <a:pt x="6108" y="6597"/>
                    <a:pt x="5716" y="6597"/>
                    <a:pt x="5466" y="6359"/>
                  </a:cubicBezTo>
                  <a:lnTo>
                    <a:pt x="251" y="1144"/>
                  </a:lnTo>
                  <a:cubicBezTo>
                    <a:pt x="1" y="894"/>
                    <a:pt x="1" y="489"/>
                    <a:pt x="251" y="251"/>
                  </a:cubicBezTo>
                  <a:cubicBezTo>
                    <a:pt x="501" y="1"/>
                    <a:pt x="894" y="1"/>
                    <a:pt x="1144" y="25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7"/>
            <p:cNvSpPr/>
            <p:nvPr/>
          </p:nvSpPr>
          <p:spPr>
            <a:xfrm>
              <a:off x="8568188" y="2051812"/>
              <a:ext cx="448960" cy="523467"/>
            </a:xfrm>
            <a:custGeom>
              <a:rect b="b" l="l" r="r" t="t"/>
              <a:pathLst>
                <a:path extrusionOk="0" h="15562" w="13347">
                  <a:moveTo>
                    <a:pt x="1476" y="3072"/>
                  </a:moveTo>
                  <a:lnTo>
                    <a:pt x="1476" y="3072"/>
                  </a:lnTo>
                  <a:cubicBezTo>
                    <a:pt x="1476" y="3072"/>
                    <a:pt x="1131" y="2251"/>
                    <a:pt x="2381" y="1334"/>
                  </a:cubicBezTo>
                  <a:cubicBezTo>
                    <a:pt x="3643" y="417"/>
                    <a:pt x="8227" y="0"/>
                    <a:pt x="10799" y="1619"/>
                  </a:cubicBezTo>
                  <a:cubicBezTo>
                    <a:pt x="10799" y="1619"/>
                    <a:pt x="11609" y="2274"/>
                    <a:pt x="10763" y="2977"/>
                  </a:cubicBezTo>
                  <a:cubicBezTo>
                    <a:pt x="9906" y="3667"/>
                    <a:pt x="8561" y="3632"/>
                    <a:pt x="8561" y="3632"/>
                  </a:cubicBezTo>
                  <a:cubicBezTo>
                    <a:pt x="8561" y="3632"/>
                    <a:pt x="7453" y="3560"/>
                    <a:pt x="7370" y="3620"/>
                  </a:cubicBezTo>
                  <a:cubicBezTo>
                    <a:pt x="7275" y="3667"/>
                    <a:pt x="5096" y="4358"/>
                    <a:pt x="5548" y="6692"/>
                  </a:cubicBezTo>
                  <a:cubicBezTo>
                    <a:pt x="5989" y="9025"/>
                    <a:pt x="9454" y="8763"/>
                    <a:pt x="9454" y="8763"/>
                  </a:cubicBezTo>
                  <a:cubicBezTo>
                    <a:pt x="9454" y="8763"/>
                    <a:pt x="12371" y="11037"/>
                    <a:pt x="12859" y="11383"/>
                  </a:cubicBezTo>
                  <a:cubicBezTo>
                    <a:pt x="13347" y="11740"/>
                    <a:pt x="13287" y="13073"/>
                    <a:pt x="13014" y="13538"/>
                  </a:cubicBezTo>
                  <a:cubicBezTo>
                    <a:pt x="12740" y="13990"/>
                    <a:pt x="12073" y="13740"/>
                    <a:pt x="12073" y="13740"/>
                  </a:cubicBezTo>
                  <a:lnTo>
                    <a:pt x="12073" y="13740"/>
                  </a:lnTo>
                  <a:cubicBezTo>
                    <a:pt x="10585" y="12680"/>
                    <a:pt x="8656" y="12478"/>
                    <a:pt x="7013" y="13157"/>
                  </a:cubicBezTo>
                  <a:lnTo>
                    <a:pt x="7013" y="13157"/>
                  </a:lnTo>
                  <a:cubicBezTo>
                    <a:pt x="7013" y="13157"/>
                    <a:pt x="5536" y="13704"/>
                    <a:pt x="4227" y="14835"/>
                  </a:cubicBezTo>
                  <a:cubicBezTo>
                    <a:pt x="4227" y="14835"/>
                    <a:pt x="3572" y="15562"/>
                    <a:pt x="2488" y="14490"/>
                  </a:cubicBezTo>
                  <a:lnTo>
                    <a:pt x="572" y="12561"/>
                  </a:lnTo>
                  <a:cubicBezTo>
                    <a:pt x="0" y="12002"/>
                    <a:pt x="12" y="11323"/>
                    <a:pt x="833" y="10680"/>
                  </a:cubicBezTo>
                  <a:lnTo>
                    <a:pt x="833" y="10680"/>
                  </a:lnTo>
                  <a:cubicBezTo>
                    <a:pt x="988" y="10561"/>
                    <a:pt x="1143" y="10418"/>
                    <a:pt x="1286" y="10275"/>
                  </a:cubicBezTo>
                  <a:cubicBezTo>
                    <a:pt x="3274" y="8299"/>
                    <a:pt x="3334" y="5132"/>
                    <a:pt x="1488" y="307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7"/>
            <p:cNvSpPr/>
            <p:nvPr/>
          </p:nvSpPr>
          <p:spPr>
            <a:xfrm>
              <a:off x="8568188" y="2125479"/>
              <a:ext cx="444183" cy="450204"/>
            </a:xfrm>
            <a:custGeom>
              <a:rect b="b" l="l" r="r" t="t"/>
              <a:pathLst>
                <a:path extrusionOk="0" h="13384" w="13205">
                  <a:moveTo>
                    <a:pt x="1476" y="882"/>
                  </a:moveTo>
                  <a:lnTo>
                    <a:pt x="1476" y="882"/>
                  </a:lnTo>
                  <a:cubicBezTo>
                    <a:pt x="1476" y="882"/>
                    <a:pt x="1322" y="513"/>
                    <a:pt x="1595" y="1"/>
                  </a:cubicBezTo>
                  <a:cubicBezTo>
                    <a:pt x="1595" y="13"/>
                    <a:pt x="1488" y="501"/>
                    <a:pt x="1893" y="894"/>
                  </a:cubicBezTo>
                  <a:cubicBezTo>
                    <a:pt x="2310" y="1299"/>
                    <a:pt x="3405" y="2882"/>
                    <a:pt x="3977" y="4513"/>
                  </a:cubicBezTo>
                  <a:cubicBezTo>
                    <a:pt x="4560" y="6145"/>
                    <a:pt x="3131" y="8740"/>
                    <a:pt x="2762" y="9324"/>
                  </a:cubicBezTo>
                  <a:cubicBezTo>
                    <a:pt x="2393" y="9895"/>
                    <a:pt x="2429" y="10431"/>
                    <a:pt x="2977" y="11026"/>
                  </a:cubicBezTo>
                  <a:cubicBezTo>
                    <a:pt x="3215" y="11264"/>
                    <a:pt x="3751" y="11907"/>
                    <a:pt x="4322" y="12550"/>
                  </a:cubicBezTo>
                  <a:cubicBezTo>
                    <a:pt x="4286" y="12586"/>
                    <a:pt x="4251" y="12610"/>
                    <a:pt x="4215" y="12645"/>
                  </a:cubicBezTo>
                  <a:cubicBezTo>
                    <a:pt x="4215" y="12645"/>
                    <a:pt x="3560" y="13384"/>
                    <a:pt x="2488" y="12300"/>
                  </a:cubicBezTo>
                  <a:lnTo>
                    <a:pt x="560" y="10371"/>
                  </a:lnTo>
                  <a:cubicBezTo>
                    <a:pt x="0" y="9812"/>
                    <a:pt x="12" y="9145"/>
                    <a:pt x="833" y="8490"/>
                  </a:cubicBezTo>
                  <a:lnTo>
                    <a:pt x="833" y="8490"/>
                  </a:lnTo>
                  <a:cubicBezTo>
                    <a:pt x="988" y="8371"/>
                    <a:pt x="1143" y="8228"/>
                    <a:pt x="1286" y="8085"/>
                  </a:cubicBezTo>
                  <a:cubicBezTo>
                    <a:pt x="3262" y="6109"/>
                    <a:pt x="3334" y="2942"/>
                    <a:pt x="1476" y="882"/>
                  </a:cubicBezTo>
                  <a:lnTo>
                    <a:pt x="1476" y="882"/>
                  </a:lnTo>
                  <a:close/>
                  <a:moveTo>
                    <a:pt x="13204" y="10681"/>
                  </a:moveTo>
                  <a:cubicBezTo>
                    <a:pt x="13168" y="10955"/>
                    <a:pt x="13109" y="11193"/>
                    <a:pt x="13014" y="11348"/>
                  </a:cubicBezTo>
                  <a:cubicBezTo>
                    <a:pt x="12740" y="11800"/>
                    <a:pt x="12061" y="11550"/>
                    <a:pt x="12061" y="11550"/>
                  </a:cubicBezTo>
                  <a:lnTo>
                    <a:pt x="12061" y="11550"/>
                  </a:lnTo>
                  <a:cubicBezTo>
                    <a:pt x="10573" y="10490"/>
                    <a:pt x="8656" y="10288"/>
                    <a:pt x="7013" y="10967"/>
                  </a:cubicBezTo>
                  <a:lnTo>
                    <a:pt x="7013" y="10967"/>
                  </a:lnTo>
                  <a:cubicBezTo>
                    <a:pt x="7013" y="10967"/>
                    <a:pt x="9525" y="9443"/>
                    <a:pt x="11347" y="10205"/>
                  </a:cubicBezTo>
                  <a:cubicBezTo>
                    <a:pt x="12311" y="10621"/>
                    <a:pt x="12883" y="10764"/>
                    <a:pt x="13204" y="1068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7"/>
            <p:cNvSpPr/>
            <p:nvPr/>
          </p:nvSpPr>
          <p:spPr>
            <a:xfrm>
              <a:off x="8860128" y="2314521"/>
              <a:ext cx="158231" cy="145819"/>
            </a:xfrm>
            <a:custGeom>
              <a:rect b="b" l="l" r="r" t="t"/>
              <a:pathLst>
                <a:path extrusionOk="0" h="4335" w="4704">
                  <a:moveTo>
                    <a:pt x="882" y="417"/>
                  </a:moveTo>
                  <a:cubicBezTo>
                    <a:pt x="882" y="417"/>
                    <a:pt x="1537" y="1"/>
                    <a:pt x="2156" y="620"/>
                  </a:cubicBezTo>
                  <a:lnTo>
                    <a:pt x="4144" y="2608"/>
                  </a:lnTo>
                  <a:cubicBezTo>
                    <a:pt x="4704" y="3168"/>
                    <a:pt x="4668" y="3584"/>
                    <a:pt x="4430" y="3965"/>
                  </a:cubicBezTo>
                  <a:cubicBezTo>
                    <a:pt x="4204" y="4335"/>
                    <a:pt x="2215" y="2942"/>
                    <a:pt x="1108" y="2334"/>
                  </a:cubicBezTo>
                  <a:cubicBezTo>
                    <a:pt x="1" y="1739"/>
                    <a:pt x="275" y="751"/>
                    <a:pt x="882" y="41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7"/>
            <p:cNvSpPr/>
            <p:nvPr/>
          </p:nvSpPr>
          <p:spPr>
            <a:xfrm>
              <a:off x="8708355" y="2155920"/>
              <a:ext cx="194660" cy="232334"/>
            </a:xfrm>
            <a:custGeom>
              <a:rect b="b" l="l" r="r" t="t"/>
              <a:pathLst>
                <a:path extrusionOk="0" h="6907" w="5787">
                  <a:moveTo>
                    <a:pt x="3155" y="1"/>
                  </a:moveTo>
                  <a:lnTo>
                    <a:pt x="4608" y="1453"/>
                  </a:lnTo>
                  <a:cubicBezTo>
                    <a:pt x="5453" y="2299"/>
                    <a:pt x="5763" y="3525"/>
                    <a:pt x="5775" y="4323"/>
                  </a:cubicBezTo>
                  <a:cubicBezTo>
                    <a:pt x="5787" y="5121"/>
                    <a:pt x="5691" y="5847"/>
                    <a:pt x="5465" y="6156"/>
                  </a:cubicBezTo>
                  <a:cubicBezTo>
                    <a:pt x="5227" y="6478"/>
                    <a:pt x="3584" y="6906"/>
                    <a:pt x="1786" y="5109"/>
                  </a:cubicBezTo>
                  <a:cubicBezTo>
                    <a:pt x="0" y="3311"/>
                    <a:pt x="1179" y="882"/>
                    <a:pt x="3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p:nvPr/>
          </p:nvSpPr>
          <p:spPr>
            <a:xfrm>
              <a:off x="8801666" y="2104253"/>
              <a:ext cx="95362" cy="94959"/>
            </a:xfrm>
            <a:custGeom>
              <a:rect b="b" l="l" r="r" t="t"/>
              <a:pathLst>
                <a:path extrusionOk="0" h="2823" w="2835">
                  <a:moveTo>
                    <a:pt x="2322" y="501"/>
                  </a:moveTo>
                  <a:cubicBezTo>
                    <a:pt x="2834" y="1001"/>
                    <a:pt x="2834" y="1823"/>
                    <a:pt x="2322" y="2323"/>
                  </a:cubicBezTo>
                  <a:cubicBezTo>
                    <a:pt x="1822" y="2823"/>
                    <a:pt x="1012" y="2823"/>
                    <a:pt x="500" y="2323"/>
                  </a:cubicBezTo>
                  <a:cubicBezTo>
                    <a:pt x="0" y="1823"/>
                    <a:pt x="0" y="1001"/>
                    <a:pt x="500" y="501"/>
                  </a:cubicBezTo>
                  <a:cubicBezTo>
                    <a:pt x="1012" y="1"/>
                    <a:pt x="1822" y="1"/>
                    <a:pt x="2322" y="50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7"/>
            <p:cNvSpPr/>
            <p:nvPr/>
          </p:nvSpPr>
          <p:spPr>
            <a:xfrm>
              <a:off x="8823698" y="2126286"/>
              <a:ext cx="51297" cy="50894"/>
            </a:xfrm>
            <a:custGeom>
              <a:rect b="b" l="l" r="r" t="t"/>
              <a:pathLst>
                <a:path extrusionOk="0" h="1513" w="1525">
                  <a:moveTo>
                    <a:pt x="1250" y="263"/>
                  </a:moveTo>
                  <a:cubicBezTo>
                    <a:pt x="1524" y="537"/>
                    <a:pt x="1524" y="977"/>
                    <a:pt x="1250" y="1251"/>
                  </a:cubicBezTo>
                  <a:cubicBezTo>
                    <a:pt x="977" y="1513"/>
                    <a:pt x="548" y="1513"/>
                    <a:pt x="274" y="1251"/>
                  </a:cubicBezTo>
                  <a:cubicBezTo>
                    <a:pt x="0" y="977"/>
                    <a:pt x="0" y="537"/>
                    <a:pt x="274" y="263"/>
                  </a:cubicBezTo>
                  <a:cubicBezTo>
                    <a:pt x="536" y="1"/>
                    <a:pt x="977" y="1"/>
                    <a:pt x="1250" y="26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7"/>
            <p:cNvSpPr/>
            <p:nvPr/>
          </p:nvSpPr>
          <p:spPr>
            <a:xfrm>
              <a:off x="8633444" y="2090664"/>
              <a:ext cx="159038" cy="40870"/>
            </a:xfrm>
            <a:custGeom>
              <a:rect b="b" l="l" r="r" t="t"/>
              <a:pathLst>
                <a:path extrusionOk="0" h="1215" w="4728">
                  <a:moveTo>
                    <a:pt x="513" y="667"/>
                  </a:moveTo>
                  <a:cubicBezTo>
                    <a:pt x="513" y="667"/>
                    <a:pt x="1453" y="95"/>
                    <a:pt x="2013" y="48"/>
                  </a:cubicBezTo>
                  <a:cubicBezTo>
                    <a:pt x="2584" y="0"/>
                    <a:pt x="4227" y="238"/>
                    <a:pt x="4478" y="345"/>
                  </a:cubicBezTo>
                  <a:cubicBezTo>
                    <a:pt x="4728" y="453"/>
                    <a:pt x="3656" y="953"/>
                    <a:pt x="2418" y="1084"/>
                  </a:cubicBezTo>
                  <a:cubicBezTo>
                    <a:pt x="1179" y="1215"/>
                    <a:pt x="1" y="1048"/>
                    <a:pt x="513" y="66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7"/>
            <p:cNvSpPr/>
            <p:nvPr/>
          </p:nvSpPr>
          <p:spPr>
            <a:xfrm>
              <a:off x="8827701" y="2220404"/>
              <a:ext cx="52104" cy="88938"/>
            </a:xfrm>
            <a:custGeom>
              <a:rect b="b" l="l" r="r" t="t"/>
              <a:pathLst>
                <a:path extrusionOk="0" h="2644" w="1549">
                  <a:moveTo>
                    <a:pt x="155" y="751"/>
                  </a:moveTo>
                  <a:cubicBezTo>
                    <a:pt x="0" y="596"/>
                    <a:pt x="0" y="322"/>
                    <a:pt x="155" y="156"/>
                  </a:cubicBezTo>
                  <a:cubicBezTo>
                    <a:pt x="322" y="1"/>
                    <a:pt x="596" y="1"/>
                    <a:pt x="750" y="156"/>
                  </a:cubicBezTo>
                  <a:cubicBezTo>
                    <a:pt x="762" y="167"/>
                    <a:pt x="1548" y="941"/>
                    <a:pt x="1477" y="2227"/>
                  </a:cubicBezTo>
                  <a:cubicBezTo>
                    <a:pt x="1465" y="2465"/>
                    <a:pt x="1274" y="2644"/>
                    <a:pt x="1036" y="2632"/>
                  </a:cubicBezTo>
                  <a:cubicBezTo>
                    <a:pt x="810" y="2620"/>
                    <a:pt x="631" y="2418"/>
                    <a:pt x="643" y="2192"/>
                  </a:cubicBezTo>
                  <a:cubicBezTo>
                    <a:pt x="691" y="1275"/>
                    <a:pt x="167" y="751"/>
                    <a:pt x="155" y="75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27"/>
          <p:cNvGrpSpPr/>
          <p:nvPr/>
        </p:nvGrpSpPr>
        <p:grpSpPr>
          <a:xfrm rot="-747311">
            <a:off x="308157" y="320308"/>
            <a:ext cx="853102" cy="1005134"/>
            <a:chOff x="2253600" y="3672250"/>
            <a:chExt cx="894475" cy="947375"/>
          </a:xfrm>
        </p:grpSpPr>
        <p:sp>
          <p:nvSpPr>
            <p:cNvPr id="680" name="Google Shape;680;p27"/>
            <p:cNvSpPr/>
            <p:nvPr/>
          </p:nvSpPr>
          <p:spPr>
            <a:xfrm>
              <a:off x="2254800" y="4108850"/>
              <a:ext cx="273575" cy="269750"/>
            </a:xfrm>
            <a:custGeom>
              <a:rect b="b" l="l" r="r" t="t"/>
              <a:pathLst>
                <a:path extrusionOk="0" h="10790" w="10943">
                  <a:moveTo>
                    <a:pt x="9752" y="1"/>
                  </a:moveTo>
                  <a:cubicBezTo>
                    <a:pt x="0" y="1596"/>
                    <a:pt x="358" y="10693"/>
                    <a:pt x="3953" y="10788"/>
                  </a:cubicBezTo>
                  <a:cubicBezTo>
                    <a:pt x="3985" y="10789"/>
                    <a:pt x="4016" y="10789"/>
                    <a:pt x="4046" y="10789"/>
                  </a:cubicBezTo>
                  <a:cubicBezTo>
                    <a:pt x="7513" y="10789"/>
                    <a:pt x="5537" y="4809"/>
                    <a:pt x="10942" y="1846"/>
                  </a:cubicBezTo>
                  <a:lnTo>
                    <a:pt x="975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7"/>
            <p:cNvSpPr/>
            <p:nvPr/>
          </p:nvSpPr>
          <p:spPr>
            <a:xfrm>
              <a:off x="2302125" y="4128800"/>
              <a:ext cx="226250" cy="249800"/>
            </a:xfrm>
            <a:custGeom>
              <a:rect b="b" l="l" r="r" t="t"/>
              <a:pathLst>
                <a:path extrusionOk="0" h="9992" w="9050">
                  <a:moveTo>
                    <a:pt x="8371" y="1"/>
                  </a:moveTo>
                  <a:cubicBezTo>
                    <a:pt x="6918" y="489"/>
                    <a:pt x="5727" y="1560"/>
                    <a:pt x="5084" y="3061"/>
                  </a:cubicBezTo>
                  <a:cubicBezTo>
                    <a:pt x="4118" y="5332"/>
                    <a:pt x="3335" y="8705"/>
                    <a:pt x="1326" y="8705"/>
                  </a:cubicBezTo>
                  <a:cubicBezTo>
                    <a:pt x="934" y="8705"/>
                    <a:pt x="496" y="8577"/>
                    <a:pt x="0" y="8287"/>
                  </a:cubicBezTo>
                  <a:lnTo>
                    <a:pt x="0" y="8287"/>
                  </a:lnTo>
                  <a:cubicBezTo>
                    <a:pt x="358" y="9287"/>
                    <a:pt x="1096" y="9966"/>
                    <a:pt x="2060" y="9990"/>
                  </a:cubicBezTo>
                  <a:cubicBezTo>
                    <a:pt x="2092" y="9991"/>
                    <a:pt x="2123" y="9991"/>
                    <a:pt x="2153" y="9991"/>
                  </a:cubicBezTo>
                  <a:cubicBezTo>
                    <a:pt x="5620" y="9991"/>
                    <a:pt x="3644" y="4011"/>
                    <a:pt x="9049" y="1048"/>
                  </a:cubicBezTo>
                  <a:lnTo>
                    <a:pt x="8371" y="1"/>
                  </a:ln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7"/>
            <p:cNvSpPr/>
            <p:nvPr/>
          </p:nvSpPr>
          <p:spPr>
            <a:xfrm>
              <a:off x="2257775" y="4288175"/>
              <a:ext cx="433425" cy="331450"/>
            </a:xfrm>
            <a:custGeom>
              <a:rect b="b" l="l" r="r" t="t"/>
              <a:pathLst>
                <a:path extrusionOk="0" h="13258" w="17337">
                  <a:moveTo>
                    <a:pt x="8948" y="1"/>
                  </a:moveTo>
                  <a:cubicBezTo>
                    <a:pt x="8791" y="1"/>
                    <a:pt x="8642" y="15"/>
                    <a:pt x="8501" y="43"/>
                  </a:cubicBezTo>
                  <a:cubicBezTo>
                    <a:pt x="5763" y="615"/>
                    <a:pt x="5549" y="4032"/>
                    <a:pt x="5549" y="4032"/>
                  </a:cubicBezTo>
                  <a:cubicBezTo>
                    <a:pt x="4934" y="3645"/>
                    <a:pt x="4182" y="3434"/>
                    <a:pt x="3441" y="3434"/>
                  </a:cubicBezTo>
                  <a:cubicBezTo>
                    <a:pt x="1898" y="3434"/>
                    <a:pt x="399" y="4346"/>
                    <a:pt x="262" y="6484"/>
                  </a:cubicBezTo>
                  <a:cubicBezTo>
                    <a:pt x="262" y="6484"/>
                    <a:pt x="0" y="11937"/>
                    <a:pt x="4680" y="13116"/>
                  </a:cubicBezTo>
                  <a:cubicBezTo>
                    <a:pt x="5061" y="13213"/>
                    <a:pt x="5470" y="13257"/>
                    <a:pt x="5897" y="13257"/>
                  </a:cubicBezTo>
                  <a:cubicBezTo>
                    <a:pt x="9700" y="13257"/>
                    <a:pt x="14907" y="9782"/>
                    <a:pt x="14907" y="9782"/>
                  </a:cubicBezTo>
                  <a:cubicBezTo>
                    <a:pt x="17336" y="4811"/>
                    <a:pt x="11864" y="1"/>
                    <a:pt x="89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7"/>
            <p:cNvSpPr/>
            <p:nvPr/>
          </p:nvSpPr>
          <p:spPr>
            <a:xfrm>
              <a:off x="2417325" y="4288125"/>
              <a:ext cx="274075" cy="286300"/>
            </a:xfrm>
            <a:custGeom>
              <a:rect b="b" l="l" r="r" t="t"/>
              <a:pathLst>
                <a:path extrusionOk="0" h="11452" w="10963">
                  <a:moveTo>
                    <a:pt x="2586" y="1"/>
                  </a:moveTo>
                  <a:cubicBezTo>
                    <a:pt x="2426" y="1"/>
                    <a:pt x="2274" y="15"/>
                    <a:pt x="2131" y="45"/>
                  </a:cubicBezTo>
                  <a:lnTo>
                    <a:pt x="2119" y="45"/>
                  </a:lnTo>
                  <a:cubicBezTo>
                    <a:pt x="2036" y="69"/>
                    <a:pt x="1953" y="93"/>
                    <a:pt x="1869" y="117"/>
                  </a:cubicBezTo>
                  <a:lnTo>
                    <a:pt x="1846" y="117"/>
                  </a:lnTo>
                  <a:cubicBezTo>
                    <a:pt x="1834" y="117"/>
                    <a:pt x="1834" y="117"/>
                    <a:pt x="1834" y="128"/>
                  </a:cubicBezTo>
                  <a:cubicBezTo>
                    <a:pt x="1762" y="140"/>
                    <a:pt x="1691" y="164"/>
                    <a:pt x="1619" y="188"/>
                  </a:cubicBezTo>
                  <a:cubicBezTo>
                    <a:pt x="1608" y="200"/>
                    <a:pt x="1608" y="200"/>
                    <a:pt x="1596" y="200"/>
                  </a:cubicBezTo>
                  <a:cubicBezTo>
                    <a:pt x="1524" y="224"/>
                    <a:pt x="1453" y="259"/>
                    <a:pt x="1381" y="295"/>
                  </a:cubicBezTo>
                  <a:cubicBezTo>
                    <a:pt x="1310" y="331"/>
                    <a:pt x="1238" y="367"/>
                    <a:pt x="1167" y="402"/>
                  </a:cubicBezTo>
                  <a:cubicBezTo>
                    <a:pt x="0" y="4034"/>
                    <a:pt x="1822" y="9582"/>
                    <a:pt x="5560" y="11451"/>
                  </a:cubicBezTo>
                  <a:cubicBezTo>
                    <a:pt x="7275" y="10606"/>
                    <a:pt x="8525" y="9784"/>
                    <a:pt x="8525" y="9784"/>
                  </a:cubicBezTo>
                  <a:cubicBezTo>
                    <a:pt x="10963" y="4807"/>
                    <a:pt x="5494" y="1"/>
                    <a:pt x="2586"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7"/>
            <p:cNvSpPr/>
            <p:nvPr/>
          </p:nvSpPr>
          <p:spPr>
            <a:xfrm>
              <a:off x="2253600" y="4399000"/>
              <a:ext cx="214050" cy="215375"/>
            </a:xfrm>
            <a:custGeom>
              <a:rect b="b" l="l" r="r" t="t"/>
              <a:pathLst>
                <a:path extrusionOk="0" h="8615" w="8562">
                  <a:moveTo>
                    <a:pt x="3427" y="1"/>
                  </a:moveTo>
                  <a:cubicBezTo>
                    <a:pt x="2926" y="1"/>
                    <a:pt x="2440" y="120"/>
                    <a:pt x="2001" y="373"/>
                  </a:cubicBezTo>
                  <a:cubicBezTo>
                    <a:pt x="334" y="1337"/>
                    <a:pt x="1" y="3873"/>
                    <a:pt x="1251" y="6052"/>
                  </a:cubicBezTo>
                  <a:cubicBezTo>
                    <a:pt x="2183" y="7661"/>
                    <a:pt x="3719" y="8614"/>
                    <a:pt x="5130" y="8614"/>
                  </a:cubicBezTo>
                  <a:cubicBezTo>
                    <a:pt x="5629" y="8614"/>
                    <a:pt x="6113" y="8495"/>
                    <a:pt x="6549" y="8243"/>
                  </a:cubicBezTo>
                  <a:cubicBezTo>
                    <a:pt x="8216" y="7278"/>
                    <a:pt x="8561" y="4730"/>
                    <a:pt x="7299" y="2563"/>
                  </a:cubicBezTo>
                  <a:cubicBezTo>
                    <a:pt x="6376" y="954"/>
                    <a:pt x="4842" y="1"/>
                    <a:pt x="3427"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7"/>
            <p:cNvSpPr/>
            <p:nvPr/>
          </p:nvSpPr>
          <p:spPr>
            <a:xfrm>
              <a:off x="2283675" y="4442825"/>
              <a:ext cx="137825" cy="138725"/>
            </a:xfrm>
            <a:custGeom>
              <a:rect b="b" l="l" r="r" t="t"/>
              <a:pathLst>
                <a:path extrusionOk="0" h="5549" w="5513">
                  <a:moveTo>
                    <a:pt x="2210" y="1"/>
                  </a:moveTo>
                  <a:cubicBezTo>
                    <a:pt x="1889" y="1"/>
                    <a:pt x="1578" y="77"/>
                    <a:pt x="1298" y="239"/>
                  </a:cubicBezTo>
                  <a:cubicBezTo>
                    <a:pt x="226" y="858"/>
                    <a:pt x="0" y="2501"/>
                    <a:pt x="810" y="3894"/>
                  </a:cubicBezTo>
                  <a:cubicBezTo>
                    <a:pt x="1409" y="4933"/>
                    <a:pt x="2404" y="5549"/>
                    <a:pt x="3316" y="5549"/>
                  </a:cubicBezTo>
                  <a:cubicBezTo>
                    <a:pt x="3637" y="5549"/>
                    <a:pt x="3948" y="5472"/>
                    <a:pt x="4227" y="5311"/>
                  </a:cubicBezTo>
                  <a:cubicBezTo>
                    <a:pt x="5299" y="4692"/>
                    <a:pt x="5513" y="3049"/>
                    <a:pt x="4715" y="1644"/>
                  </a:cubicBezTo>
                  <a:cubicBezTo>
                    <a:pt x="4117" y="614"/>
                    <a:pt x="3122" y="1"/>
                    <a:pt x="221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7"/>
            <p:cNvSpPr/>
            <p:nvPr/>
          </p:nvSpPr>
          <p:spPr>
            <a:xfrm>
              <a:off x="2873325" y="4108850"/>
              <a:ext cx="273575" cy="269750"/>
            </a:xfrm>
            <a:custGeom>
              <a:rect b="b" l="l" r="r" t="t"/>
              <a:pathLst>
                <a:path extrusionOk="0" h="10790" w="10943">
                  <a:moveTo>
                    <a:pt x="1191" y="1"/>
                  </a:moveTo>
                  <a:lnTo>
                    <a:pt x="1" y="1846"/>
                  </a:lnTo>
                  <a:cubicBezTo>
                    <a:pt x="5406" y="4809"/>
                    <a:pt x="3429" y="10789"/>
                    <a:pt x="6896" y="10789"/>
                  </a:cubicBezTo>
                  <a:cubicBezTo>
                    <a:pt x="6927" y="10789"/>
                    <a:pt x="6958" y="10789"/>
                    <a:pt x="6990" y="10788"/>
                  </a:cubicBezTo>
                  <a:cubicBezTo>
                    <a:pt x="10585" y="10693"/>
                    <a:pt x="10942" y="1596"/>
                    <a:pt x="119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7"/>
            <p:cNvSpPr/>
            <p:nvPr/>
          </p:nvSpPr>
          <p:spPr>
            <a:xfrm>
              <a:off x="2873325" y="4128800"/>
              <a:ext cx="226250" cy="249800"/>
            </a:xfrm>
            <a:custGeom>
              <a:rect b="b" l="l" r="r" t="t"/>
              <a:pathLst>
                <a:path extrusionOk="0" h="9992" w="9050">
                  <a:moveTo>
                    <a:pt x="679" y="1"/>
                  </a:moveTo>
                  <a:lnTo>
                    <a:pt x="1" y="1048"/>
                  </a:lnTo>
                  <a:cubicBezTo>
                    <a:pt x="5406" y="4011"/>
                    <a:pt x="3429" y="9991"/>
                    <a:pt x="6896" y="9991"/>
                  </a:cubicBezTo>
                  <a:cubicBezTo>
                    <a:pt x="6927" y="9991"/>
                    <a:pt x="6958" y="9991"/>
                    <a:pt x="6990" y="9990"/>
                  </a:cubicBezTo>
                  <a:cubicBezTo>
                    <a:pt x="7954" y="9966"/>
                    <a:pt x="8692" y="9287"/>
                    <a:pt x="9049" y="8287"/>
                  </a:cubicBezTo>
                  <a:lnTo>
                    <a:pt x="9049" y="8287"/>
                  </a:lnTo>
                  <a:cubicBezTo>
                    <a:pt x="8552" y="8577"/>
                    <a:pt x="8113" y="8705"/>
                    <a:pt x="7720" y="8705"/>
                  </a:cubicBezTo>
                  <a:cubicBezTo>
                    <a:pt x="5707" y="8705"/>
                    <a:pt x="4932" y="5332"/>
                    <a:pt x="3965" y="3061"/>
                  </a:cubicBezTo>
                  <a:cubicBezTo>
                    <a:pt x="3322" y="1560"/>
                    <a:pt x="2132" y="489"/>
                    <a:pt x="679"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7"/>
            <p:cNvSpPr/>
            <p:nvPr/>
          </p:nvSpPr>
          <p:spPr>
            <a:xfrm>
              <a:off x="2710500" y="4288175"/>
              <a:ext cx="433425" cy="331450"/>
            </a:xfrm>
            <a:custGeom>
              <a:rect b="b" l="l" r="r" t="t"/>
              <a:pathLst>
                <a:path extrusionOk="0" h="13258" w="17337">
                  <a:moveTo>
                    <a:pt x="8389" y="1"/>
                  </a:moveTo>
                  <a:cubicBezTo>
                    <a:pt x="5473" y="1"/>
                    <a:pt x="1" y="4811"/>
                    <a:pt x="2430" y="9782"/>
                  </a:cubicBezTo>
                  <a:cubicBezTo>
                    <a:pt x="2430" y="9782"/>
                    <a:pt x="7637" y="13257"/>
                    <a:pt x="11440" y="13257"/>
                  </a:cubicBezTo>
                  <a:cubicBezTo>
                    <a:pt x="11866" y="13257"/>
                    <a:pt x="12275" y="13213"/>
                    <a:pt x="12657" y="13116"/>
                  </a:cubicBezTo>
                  <a:cubicBezTo>
                    <a:pt x="17336" y="11937"/>
                    <a:pt x="17074" y="6484"/>
                    <a:pt x="17074" y="6484"/>
                  </a:cubicBezTo>
                  <a:cubicBezTo>
                    <a:pt x="16938" y="4346"/>
                    <a:pt x="15438" y="3434"/>
                    <a:pt x="13896" y="3434"/>
                  </a:cubicBezTo>
                  <a:cubicBezTo>
                    <a:pt x="13154" y="3434"/>
                    <a:pt x="12403" y="3645"/>
                    <a:pt x="11788" y="4032"/>
                  </a:cubicBezTo>
                  <a:cubicBezTo>
                    <a:pt x="11788" y="4032"/>
                    <a:pt x="11574" y="615"/>
                    <a:pt x="8835" y="43"/>
                  </a:cubicBezTo>
                  <a:cubicBezTo>
                    <a:pt x="8695" y="15"/>
                    <a:pt x="8545" y="1"/>
                    <a:pt x="83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7"/>
            <p:cNvSpPr/>
            <p:nvPr/>
          </p:nvSpPr>
          <p:spPr>
            <a:xfrm>
              <a:off x="2710275" y="4288125"/>
              <a:ext cx="274100" cy="286300"/>
            </a:xfrm>
            <a:custGeom>
              <a:rect b="b" l="l" r="r" t="t"/>
              <a:pathLst>
                <a:path extrusionOk="0" h="11452" w="10964">
                  <a:moveTo>
                    <a:pt x="8378" y="1"/>
                  </a:moveTo>
                  <a:cubicBezTo>
                    <a:pt x="5470" y="1"/>
                    <a:pt x="1" y="4807"/>
                    <a:pt x="2439" y="9784"/>
                  </a:cubicBezTo>
                  <a:cubicBezTo>
                    <a:pt x="2439" y="9784"/>
                    <a:pt x="3689" y="10606"/>
                    <a:pt x="5403" y="11451"/>
                  </a:cubicBezTo>
                  <a:cubicBezTo>
                    <a:pt x="9142" y="9582"/>
                    <a:pt x="10964" y="4034"/>
                    <a:pt x="9797" y="402"/>
                  </a:cubicBezTo>
                  <a:cubicBezTo>
                    <a:pt x="9725" y="367"/>
                    <a:pt x="9654" y="331"/>
                    <a:pt x="9582" y="295"/>
                  </a:cubicBezTo>
                  <a:cubicBezTo>
                    <a:pt x="9511" y="259"/>
                    <a:pt x="9440" y="224"/>
                    <a:pt x="9368" y="200"/>
                  </a:cubicBezTo>
                  <a:cubicBezTo>
                    <a:pt x="9356" y="200"/>
                    <a:pt x="9356" y="200"/>
                    <a:pt x="9344" y="188"/>
                  </a:cubicBezTo>
                  <a:cubicBezTo>
                    <a:pt x="9273" y="164"/>
                    <a:pt x="9201" y="140"/>
                    <a:pt x="9130" y="128"/>
                  </a:cubicBezTo>
                  <a:cubicBezTo>
                    <a:pt x="9130" y="117"/>
                    <a:pt x="9130" y="117"/>
                    <a:pt x="9118" y="117"/>
                  </a:cubicBezTo>
                  <a:lnTo>
                    <a:pt x="9094" y="117"/>
                  </a:lnTo>
                  <a:cubicBezTo>
                    <a:pt x="9011" y="93"/>
                    <a:pt x="8928" y="69"/>
                    <a:pt x="8844" y="45"/>
                  </a:cubicBezTo>
                  <a:lnTo>
                    <a:pt x="8832" y="45"/>
                  </a:lnTo>
                  <a:cubicBezTo>
                    <a:pt x="8690" y="15"/>
                    <a:pt x="8538" y="1"/>
                    <a:pt x="8378"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7"/>
            <p:cNvSpPr/>
            <p:nvPr/>
          </p:nvSpPr>
          <p:spPr>
            <a:xfrm>
              <a:off x="2934050" y="4399000"/>
              <a:ext cx="214025" cy="215375"/>
            </a:xfrm>
            <a:custGeom>
              <a:rect b="b" l="l" r="r" t="t"/>
              <a:pathLst>
                <a:path extrusionOk="0" h="8615" w="8561">
                  <a:moveTo>
                    <a:pt x="5130" y="1"/>
                  </a:moveTo>
                  <a:cubicBezTo>
                    <a:pt x="3719" y="1"/>
                    <a:pt x="2186" y="954"/>
                    <a:pt x="1262" y="2563"/>
                  </a:cubicBezTo>
                  <a:cubicBezTo>
                    <a:pt x="0" y="4730"/>
                    <a:pt x="334" y="7278"/>
                    <a:pt x="2013" y="8243"/>
                  </a:cubicBezTo>
                  <a:cubicBezTo>
                    <a:pt x="2448" y="8495"/>
                    <a:pt x="2932" y="8614"/>
                    <a:pt x="3432" y="8614"/>
                  </a:cubicBezTo>
                  <a:cubicBezTo>
                    <a:pt x="4843" y="8614"/>
                    <a:pt x="6379" y="7661"/>
                    <a:pt x="7311" y="6052"/>
                  </a:cubicBezTo>
                  <a:cubicBezTo>
                    <a:pt x="8561" y="3885"/>
                    <a:pt x="8228" y="1337"/>
                    <a:pt x="6549" y="373"/>
                  </a:cubicBezTo>
                  <a:cubicBezTo>
                    <a:pt x="6113" y="120"/>
                    <a:pt x="5629" y="1"/>
                    <a:pt x="5130"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7"/>
            <p:cNvSpPr/>
            <p:nvPr/>
          </p:nvSpPr>
          <p:spPr>
            <a:xfrm>
              <a:off x="2980175" y="4442825"/>
              <a:ext cx="137550" cy="138725"/>
            </a:xfrm>
            <a:custGeom>
              <a:rect b="b" l="l" r="r" t="t"/>
              <a:pathLst>
                <a:path extrusionOk="0" h="5549" w="5502">
                  <a:moveTo>
                    <a:pt x="3303" y="1"/>
                  </a:moveTo>
                  <a:cubicBezTo>
                    <a:pt x="2392" y="1"/>
                    <a:pt x="1397" y="614"/>
                    <a:pt x="799" y="1644"/>
                  </a:cubicBezTo>
                  <a:cubicBezTo>
                    <a:pt x="1" y="3049"/>
                    <a:pt x="215" y="4692"/>
                    <a:pt x="1287" y="5311"/>
                  </a:cubicBezTo>
                  <a:cubicBezTo>
                    <a:pt x="1566" y="5472"/>
                    <a:pt x="1877" y="5549"/>
                    <a:pt x="2198" y="5549"/>
                  </a:cubicBezTo>
                  <a:cubicBezTo>
                    <a:pt x="3109" y="5549"/>
                    <a:pt x="4105" y="4933"/>
                    <a:pt x="4704" y="3894"/>
                  </a:cubicBezTo>
                  <a:cubicBezTo>
                    <a:pt x="5502" y="2501"/>
                    <a:pt x="5287" y="858"/>
                    <a:pt x="4216" y="239"/>
                  </a:cubicBezTo>
                  <a:cubicBezTo>
                    <a:pt x="3936" y="77"/>
                    <a:pt x="3625" y="1"/>
                    <a:pt x="33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7"/>
            <p:cNvSpPr/>
            <p:nvPr/>
          </p:nvSpPr>
          <p:spPr>
            <a:xfrm>
              <a:off x="2441725" y="4040400"/>
              <a:ext cx="516150" cy="500075"/>
            </a:xfrm>
            <a:custGeom>
              <a:rect b="b" l="l" r="r" t="t"/>
              <a:pathLst>
                <a:path extrusionOk="0" h="20003" w="20646">
                  <a:moveTo>
                    <a:pt x="10323" y="0"/>
                  </a:moveTo>
                  <a:cubicBezTo>
                    <a:pt x="4620" y="0"/>
                    <a:pt x="0" y="5311"/>
                    <a:pt x="0" y="11883"/>
                  </a:cubicBezTo>
                  <a:cubicBezTo>
                    <a:pt x="0" y="18443"/>
                    <a:pt x="4620" y="20003"/>
                    <a:pt x="10323" y="20003"/>
                  </a:cubicBezTo>
                  <a:cubicBezTo>
                    <a:pt x="16014" y="20003"/>
                    <a:pt x="20646" y="18443"/>
                    <a:pt x="20646" y="11883"/>
                  </a:cubicBezTo>
                  <a:cubicBezTo>
                    <a:pt x="20646" y="5323"/>
                    <a:pt x="16014" y="0"/>
                    <a:pt x="103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7"/>
            <p:cNvSpPr/>
            <p:nvPr/>
          </p:nvSpPr>
          <p:spPr>
            <a:xfrm>
              <a:off x="2481325" y="4040400"/>
              <a:ext cx="432800" cy="227000"/>
            </a:xfrm>
            <a:custGeom>
              <a:rect b="b" l="l" r="r" t="t"/>
              <a:pathLst>
                <a:path extrusionOk="0" h="9080" w="17312">
                  <a:moveTo>
                    <a:pt x="8739" y="0"/>
                  </a:moveTo>
                  <a:cubicBezTo>
                    <a:pt x="5048" y="0"/>
                    <a:pt x="1822" y="2227"/>
                    <a:pt x="0" y="5561"/>
                  </a:cubicBezTo>
                  <a:cubicBezTo>
                    <a:pt x="95" y="5551"/>
                    <a:pt x="191" y="5547"/>
                    <a:pt x="290" y="5547"/>
                  </a:cubicBezTo>
                  <a:cubicBezTo>
                    <a:pt x="3066" y="5547"/>
                    <a:pt x="7518" y="9080"/>
                    <a:pt x="11589" y="9080"/>
                  </a:cubicBezTo>
                  <a:cubicBezTo>
                    <a:pt x="13693" y="9080"/>
                    <a:pt x="15695" y="8136"/>
                    <a:pt x="17312" y="5275"/>
                  </a:cubicBezTo>
                  <a:cubicBezTo>
                    <a:pt x="15454" y="2096"/>
                    <a:pt x="12311" y="0"/>
                    <a:pt x="8739" y="0"/>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7"/>
            <p:cNvSpPr/>
            <p:nvPr/>
          </p:nvSpPr>
          <p:spPr>
            <a:xfrm>
              <a:off x="2540250" y="4148750"/>
              <a:ext cx="319100" cy="308975"/>
            </a:xfrm>
            <a:custGeom>
              <a:rect b="b" l="l" r="r" t="t"/>
              <a:pathLst>
                <a:path extrusionOk="0" h="12359" w="12764">
                  <a:moveTo>
                    <a:pt x="6382" y="0"/>
                  </a:moveTo>
                  <a:cubicBezTo>
                    <a:pt x="2858" y="0"/>
                    <a:pt x="0" y="3286"/>
                    <a:pt x="0" y="7346"/>
                  </a:cubicBezTo>
                  <a:cubicBezTo>
                    <a:pt x="0" y="11395"/>
                    <a:pt x="2858" y="12359"/>
                    <a:pt x="6382" y="12359"/>
                  </a:cubicBezTo>
                  <a:cubicBezTo>
                    <a:pt x="9906" y="12359"/>
                    <a:pt x="12764" y="11395"/>
                    <a:pt x="12764" y="7346"/>
                  </a:cubicBezTo>
                  <a:cubicBezTo>
                    <a:pt x="12764" y="3286"/>
                    <a:pt x="9906" y="0"/>
                    <a:pt x="638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7"/>
            <p:cNvSpPr/>
            <p:nvPr/>
          </p:nvSpPr>
          <p:spPr>
            <a:xfrm>
              <a:off x="2582825" y="4148750"/>
              <a:ext cx="259275" cy="118525"/>
            </a:xfrm>
            <a:custGeom>
              <a:rect b="b" l="l" r="r" t="t"/>
              <a:pathLst>
                <a:path extrusionOk="0" h="4741" w="10371">
                  <a:moveTo>
                    <a:pt x="4679" y="0"/>
                  </a:moveTo>
                  <a:cubicBezTo>
                    <a:pt x="2822" y="0"/>
                    <a:pt x="1155" y="905"/>
                    <a:pt x="0" y="2358"/>
                  </a:cubicBezTo>
                  <a:cubicBezTo>
                    <a:pt x="2322" y="3386"/>
                    <a:pt x="4989" y="4741"/>
                    <a:pt x="7514" y="4741"/>
                  </a:cubicBezTo>
                  <a:cubicBezTo>
                    <a:pt x="8497" y="4741"/>
                    <a:pt x="9459" y="4535"/>
                    <a:pt x="10370" y="4025"/>
                  </a:cubicBezTo>
                  <a:cubicBezTo>
                    <a:pt x="9311" y="1631"/>
                    <a:pt x="7168" y="0"/>
                    <a:pt x="4679" y="0"/>
                  </a:cubicBezTo>
                  <a:close/>
                </a:path>
              </a:pathLst>
            </a:custGeom>
            <a:solidFill>
              <a:srgbClr val="E694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7"/>
            <p:cNvSpPr/>
            <p:nvPr/>
          </p:nvSpPr>
          <p:spPr>
            <a:xfrm>
              <a:off x="2482200" y="4088900"/>
              <a:ext cx="434600" cy="129225"/>
            </a:xfrm>
            <a:custGeom>
              <a:rect b="b" l="l" r="r" t="t"/>
              <a:pathLst>
                <a:path extrusionOk="0" h="5169" w="17384">
                  <a:moveTo>
                    <a:pt x="1836" y="1"/>
                  </a:moveTo>
                  <a:cubicBezTo>
                    <a:pt x="1316" y="1"/>
                    <a:pt x="803" y="256"/>
                    <a:pt x="489" y="727"/>
                  </a:cubicBezTo>
                  <a:cubicBezTo>
                    <a:pt x="1" y="1466"/>
                    <a:pt x="203" y="2466"/>
                    <a:pt x="941" y="2966"/>
                  </a:cubicBezTo>
                  <a:cubicBezTo>
                    <a:pt x="1144" y="3097"/>
                    <a:pt x="4323" y="5168"/>
                    <a:pt x="8776" y="5168"/>
                  </a:cubicBezTo>
                  <a:cubicBezTo>
                    <a:pt x="11050" y="5168"/>
                    <a:pt x="13657" y="4633"/>
                    <a:pt x="16372" y="3013"/>
                  </a:cubicBezTo>
                  <a:cubicBezTo>
                    <a:pt x="17134" y="2549"/>
                    <a:pt x="17384" y="1561"/>
                    <a:pt x="16931" y="787"/>
                  </a:cubicBezTo>
                  <a:cubicBezTo>
                    <a:pt x="16624" y="282"/>
                    <a:pt x="16086" y="2"/>
                    <a:pt x="15533" y="2"/>
                  </a:cubicBezTo>
                  <a:cubicBezTo>
                    <a:pt x="15252" y="2"/>
                    <a:pt x="14966" y="75"/>
                    <a:pt x="14705" y="227"/>
                  </a:cubicBezTo>
                  <a:cubicBezTo>
                    <a:pt x="12571" y="1503"/>
                    <a:pt x="10520" y="1926"/>
                    <a:pt x="8737" y="1926"/>
                  </a:cubicBezTo>
                  <a:cubicBezTo>
                    <a:pt x="5325" y="1926"/>
                    <a:pt x="2891" y="377"/>
                    <a:pt x="2727" y="275"/>
                  </a:cubicBezTo>
                  <a:cubicBezTo>
                    <a:pt x="2453" y="89"/>
                    <a:pt x="2143" y="1"/>
                    <a:pt x="18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7"/>
            <p:cNvSpPr/>
            <p:nvPr/>
          </p:nvSpPr>
          <p:spPr>
            <a:xfrm>
              <a:off x="2483400" y="4112425"/>
              <a:ext cx="432825" cy="105700"/>
            </a:xfrm>
            <a:custGeom>
              <a:rect b="b" l="l" r="r" t="t"/>
              <a:pathLst>
                <a:path extrusionOk="0" h="4228" w="17313">
                  <a:moveTo>
                    <a:pt x="16967" y="1"/>
                  </a:moveTo>
                  <a:lnTo>
                    <a:pt x="16967" y="1"/>
                  </a:lnTo>
                  <a:cubicBezTo>
                    <a:pt x="16860" y="132"/>
                    <a:pt x="16741" y="251"/>
                    <a:pt x="16598" y="346"/>
                  </a:cubicBezTo>
                  <a:cubicBezTo>
                    <a:pt x="13788" y="2227"/>
                    <a:pt x="11085" y="2858"/>
                    <a:pt x="8728" y="2858"/>
                  </a:cubicBezTo>
                  <a:cubicBezTo>
                    <a:pt x="4120" y="2858"/>
                    <a:pt x="822" y="453"/>
                    <a:pt x="619" y="298"/>
                  </a:cubicBezTo>
                  <a:cubicBezTo>
                    <a:pt x="512" y="215"/>
                    <a:pt x="405" y="108"/>
                    <a:pt x="322" y="13"/>
                  </a:cubicBezTo>
                  <a:lnTo>
                    <a:pt x="322" y="13"/>
                  </a:lnTo>
                  <a:cubicBezTo>
                    <a:pt x="0" y="715"/>
                    <a:pt x="227" y="1584"/>
                    <a:pt x="893" y="2025"/>
                  </a:cubicBezTo>
                  <a:cubicBezTo>
                    <a:pt x="1096" y="2156"/>
                    <a:pt x="4275" y="4227"/>
                    <a:pt x="8728" y="4227"/>
                  </a:cubicBezTo>
                  <a:cubicBezTo>
                    <a:pt x="11002" y="4227"/>
                    <a:pt x="13609" y="3692"/>
                    <a:pt x="16324" y="2072"/>
                  </a:cubicBezTo>
                  <a:cubicBezTo>
                    <a:pt x="17038" y="1644"/>
                    <a:pt x="17312" y="751"/>
                    <a:pt x="16967"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7"/>
            <p:cNvSpPr/>
            <p:nvPr/>
          </p:nvSpPr>
          <p:spPr>
            <a:xfrm>
              <a:off x="2795050" y="4119275"/>
              <a:ext cx="163725" cy="229275"/>
            </a:xfrm>
            <a:custGeom>
              <a:rect b="b" l="l" r="r" t="t"/>
              <a:pathLst>
                <a:path extrusionOk="0" h="9171" w="6549">
                  <a:moveTo>
                    <a:pt x="2608" y="1"/>
                  </a:moveTo>
                  <a:lnTo>
                    <a:pt x="0" y="1036"/>
                  </a:lnTo>
                  <a:cubicBezTo>
                    <a:pt x="3596" y="1394"/>
                    <a:pt x="762" y="8954"/>
                    <a:pt x="762" y="8954"/>
                  </a:cubicBezTo>
                  <a:cubicBezTo>
                    <a:pt x="762" y="8954"/>
                    <a:pt x="1452" y="9171"/>
                    <a:pt x="2356" y="9171"/>
                  </a:cubicBezTo>
                  <a:cubicBezTo>
                    <a:pt x="3602" y="9171"/>
                    <a:pt x="5253" y="8759"/>
                    <a:pt x="6060" y="6799"/>
                  </a:cubicBezTo>
                  <a:cubicBezTo>
                    <a:pt x="6060" y="6799"/>
                    <a:pt x="6549" y="1846"/>
                    <a:pt x="26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7"/>
            <p:cNvSpPr/>
            <p:nvPr/>
          </p:nvSpPr>
          <p:spPr>
            <a:xfrm>
              <a:off x="2456600" y="3715050"/>
              <a:ext cx="486400" cy="448600"/>
            </a:xfrm>
            <a:custGeom>
              <a:rect b="b" l="l" r="r" t="t"/>
              <a:pathLst>
                <a:path extrusionOk="0" h="17944" w="19456">
                  <a:moveTo>
                    <a:pt x="9728" y="1"/>
                  </a:moveTo>
                  <a:cubicBezTo>
                    <a:pt x="4358" y="1"/>
                    <a:pt x="1" y="4359"/>
                    <a:pt x="1" y="9728"/>
                  </a:cubicBezTo>
                  <a:cubicBezTo>
                    <a:pt x="1" y="15098"/>
                    <a:pt x="4358" y="17944"/>
                    <a:pt x="9728" y="17944"/>
                  </a:cubicBezTo>
                  <a:cubicBezTo>
                    <a:pt x="15098" y="17944"/>
                    <a:pt x="19456" y="15098"/>
                    <a:pt x="19456" y="9728"/>
                  </a:cubicBezTo>
                  <a:cubicBezTo>
                    <a:pt x="19456" y="4359"/>
                    <a:pt x="15098" y="1"/>
                    <a:pt x="97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7"/>
            <p:cNvSpPr/>
            <p:nvPr/>
          </p:nvSpPr>
          <p:spPr>
            <a:xfrm>
              <a:off x="2456600" y="3947575"/>
              <a:ext cx="485200" cy="216075"/>
            </a:xfrm>
            <a:custGeom>
              <a:rect b="b" l="l" r="r" t="t"/>
              <a:pathLst>
                <a:path extrusionOk="0" h="8643" w="19408">
                  <a:moveTo>
                    <a:pt x="1509" y="1"/>
                  </a:moveTo>
                  <a:cubicBezTo>
                    <a:pt x="979" y="1"/>
                    <a:pt x="474" y="72"/>
                    <a:pt x="1" y="237"/>
                  </a:cubicBezTo>
                  <a:cubicBezTo>
                    <a:pt x="1" y="296"/>
                    <a:pt x="1" y="356"/>
                    <a:pt x="1" y="427"/>
                  </a:cubicBezTo>
                  <a:cubicBezTo>
                    <a:pt x="1" y="5797"/>
                    <a:pt x="4358" y="8643"/>
                    <a:pt x="9728" y="8643"/>
                  </a:cubicBezTo>
                  <a:cubicBezTo>
                    <a:pt x="14776" y="8643"/>
                    <a:pt x="18932" y="6130"/>
                    <a:pt x="19408" y="1356"/>
                  </a:cubicBezTo>
                  <a:lnTo>
                    <a:pt x="19408" y="1356"/>
                  </a:lnTo>
                  <a:cubicBezTo>
                    <a:pt x="17773" y="2704"/>
                    <a:pt x="16034" y="3189"/>
                    <a:pt x="14269" y="3189"/>
                  </a:cubicBezTo>
                  <a:cubicBezTo>
                    <a:pt x="9744" y="3189"/>
                    <a:pt x="5048" y="1"/>
                    <a:pt x="1509" y="1"/>
                  </a:cubicBezTo>
                  <a:close/>
                </a:path>
              </a:pathLst>
            </a:custGeom>
            <a:solidFill>
              <a:srgbClr val="9C6061">
                <a:alpha val="356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7"/>
            <p:cNvSpPr/>
            <p:nvPr/>
          </p:nvSpPr>
          <p:spPr>
            <a:xfrm>
              <a:off x="2559600" y="3873700"/>
              <a:ext cx="64325" cy="64325"/>
            </a:xfrm>
            <a:custGeom>
              <a:rect b="b" l="l" r="r" t="t"/>
              <a:pathLst>
                <a:path extrusionOk="0" h="2573" w="2573">
                  <a:moveTo>
                    <a:pt x="1286" y="1"/>
                  </a:moveTo>
                  <a:cubicBezTo>
                    <a:pt x="584" y="1"/>
                    <a:pt x="0" y="584"/>
                    <a:pt x="0" y="1287"/>
                  </a:cubicBezTo>
                  <a:cubicBezTo>
                    <a:pt x="0" y="2001"/>
                    <a:pt x="584" y="2573"/>
                    <a:pt x="1286" y="2573"/>
                  </a:cubicBezTo>
                  <a:cubicBezTo>
                    <a:pt x="2001" y="2573"/>
                    <a:pt x="2572" y="2001"/>
                    <a:pt x="2572" y="1287"/>
                  </a:cubicBezTo>
                  <a:cubicBezTo>
                    <a:pt x="2572" y="584"/>
                    <a:pt x="2001" y="1"/>
                    <a:pt x="1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7"/>
            <p:cNvSpPr/>
            <p:nvPr/>
          </p:nvSpPr>
          <p:spPr>
            <a:xfrm>
              <a:off x="2590250" y="3882325"/>
              <a:ext cx="25025" cy="21050"/>
            </a:xfrm>
            <a:custGeom>
              <a:rect b="b" l="l" r="r" t="t"/>
              <a:pathLst>
                <a:path extrusionOk="0" h="842" w="1001">
                  <a:moveTo>
                    <a:pt x="328" y="1"/>
                  </a:moveTo>
                  <a:cubicBezTo>
                    <a:pt x="245" y="1"/>
                    <a:pt x="172" y="27"/>
                    <a:pt x="120" y="85"/>
                  </a:cubicBezTo>
                  <a:cubicBezTo>
                    <a:pt x="1" y="227"/>
                    <a:pt x="72" y="489"/>
                    <a:pt x="275" y="668"/>
                  </a:cubicBezTo>
                  <a:cubicBezTo>
                    <a:pt x="403" y="783"/>
                    <a:pt x="550" y="841"/>
                    <a:pt x="674" y="841"/>
                  </a:cubicBezTo>
                  <a:cubicBezTo>
                    <a:pt x="757" y="841"/>
                    <a:pt x="830" y="815"/>
                    <a:pt x="882" y="763"/>
                  </a:cubicBezTo>
                  <a:cubicBezTo>
                    <a:pt x="1001" y="620"/>
                    <a:pt x="929" y="358"/>
                    <a:pt x="727" y="168"/>
                  </a:cubicBezTo>
                  <a:cubicBezTo>
                    <a:pt x="598" y="61"/>
                    <a:pt x="453" y="1"/>
                    <a:pt x="3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7"/>
            <p:cNvSpPr/>
            <p:nvPr/>
          </p:nvSpPr>
          <p:spPr>
            <a:xfrm>
              <a:off x="2775400" y="3873700"/>
              <a:ext cx="64325" cy="64325"/>
            </a:xfrm>
            <a:custGeom>
              <a:rect b="b" l="l" r="r" t="t"/>
              <a:pathLst>
                <a:path extrusionOk="0" h="2573" w="2573">
                  <a:moveTo>
                    <a:pt x="1286" y="1"/>
                  </a:moveTo>
                  <a:cubicBezTo>
                    <a:pt x="584" y="1"/>
                    <a:pt x="0" y="584"/>
                    <a:pt x="0" y="1287"/>
                  </a:cubicBezTo>
                  <a:cubicBezTo>
                    <a:pt x="0" y="2001"/>
                    <a:pt x="584" y="2573"/>
                    <a:pt x="1286" y="2573"/>
                  </a:cubicBezTo>
                  <a:cubicBezTo>
                    <a:pt x="2001" y="2573"/>
                    <a:pt x="2572" y="2001"/>
                    <a:pt x="2572" y="1287"/>
                  </a:cubicBezTo>
                  <a:cubicBezTo>
                    <a:pt x="2572" y="584"/>
                    <a:pt x="2001" y="1"/>
                    <a:pt x="1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7"/>
            <p:cNvSpPr/>
            <p:nvPr/>
          </p:nvSpPr>
          <p:spPr>
            <a:xfrm>
              <a:off x="2806050" y="3882325"/>
              <a:ext cx="25025" cy="21050"/>
            </a:xfrm>
            <a:custGeom>
              <a:rect b="b" l="l" r="r" t="t"/>
              <a:pathLst>
                <a:path extrusionOk="0" h="842" w="1001">
                  <a:moveTo>
                    <a:pt x="323" y="1"/>
                  </a:moveTo>
                  <a:cubicBezTo>
                    <a:pt x="240" y="1"/>
                    <a:pt x="167" y="27"/>
                    <a:pt x="120" y="85"/>
                  </a:cubicBezTo>
                  <a:cubicBezTo>
                    <a:pt x="1" y="227"/>
                    <a:pt x="72" y="489"/>
                    <a:pt x="275" y="668"/>
                  </a:cubicBezTo>
                  <a:cubicBezTo>
                    <a:pt x="403" y="783"/>
                    <a:pt x="550" y="841"/>
                    <a:pt x="674" y="841"/>
                  </a:cubicBezTo>
                  <a:cubicBezTo>
                    <a:pt x="757" y="841"/>
                    <a:pt x="830" y="815"/>
                    <a:pt x="882" y="763"/>
                  </a:cubicBezTo>
                  <a:cubicBezTo>
                    <a:pt x="1001" y="620"/>
                    <a:pt x="929" y="358"/>
                    <a:pt x="727" y="168"/>
                  </a:cubicBezTo>
                  <a:cubicBezTo>
                    <a:pt x="598" y="61"/>
                    <a:pt x="448" y="1"/>
                    <a:pt x="32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7"/>
            <p:cNvSpPr/>
            <p:nvPr/>
          </p:nvSpPr>
          <p:spPr>
            <a:xfrm>
              <a:off x="2371775" y="3672250"/>
              <a:ext cx="208975" cy="182950"/>
            </a:xfrm>
            <a:custGeom>
              <a:rect b="b" l="l" r="r" t="t"/>
              <a:pathLst>
                <a:path extrusionOk="0" h="7318" w="8359">
                  <a:moveTo>
                    <a:pt x="5098" y="0"/>
                  </a:moveTo>
                  <a:cubicBezTo>
                    <a:pt x="4125" y="0"/>
                    <a:pt x="3138" y="628"/>
                    <a:pt x="2227" y="1546"/>
                  </a:cubicBezTo>
                  <a:cubicBezTo>
                    <a:pt x="739" y="3035"/>
                    <a:pt x="1" y="4713"/>
                    <a:pt x="1489" y="6202"/>
                  </a:cubicBezTo>
                  <a:cubicBezTo>
                    <a:pt x="2233" y="6946"/>
                    <a:pt x="3206" y="7318"/>
                    <a:pt x="4180" y="7318"/>
                  </a:cubicBezTo>
                  <a:cubicBezTo>
                    <a:pt x="5153" y="7318"/>
                    <a:pt x="6126" y="6946"/>
                    <a:pt x="6870" y="6202"/>
                  </a:cubicBezTo>
                  <a:cubicBezTo>
                    <a:pt x="8359" y="4713"/>
                    <a:pt x="8359" y="2296"/>
                    <a:pt x="6870" y="808"/>
                  </a:cubicBezTo>
                  <a:cubicBezTo>
                    <a:pt x="6300" y="242"/>
                    <a:pt x="5702" y="0"/>
                    <a:pt x="5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7"/>
            <p:cNvSpPr/>
            <p:nvPr/>
          </p:nvSpPr>
          <p:spPr>
            <a:xfrm>
              <a:off x="2414050" y="3708125"/>
              <a:ext cx="131575" cy="115075"/>
            </a:xfrm>
            <a:custGeom>
              <a:rect b="b" l="l" r="r" t="t"/>
              <a:pathLst>
                <a:path extrusionOk="0" h="4603" w="5263">
                  <a:moveTo>
                    <a:pt x="3203" y="1"/>
                  </a:moveTo>
                  <a:cubicBezTo>
                    <a:pt x="2592" y="1"/>
                    <a:pt x="1972" y="397"/>
                    <a:pt x="1393" y="969"/>
                  </a:cubicBezTo>
                  <a:cubicBezTo>
                    <a:pt x="453" y="1909"/>
                    <a:pt x="0" y="2969"/>
                    <a:pt x="929" y="3897"/>
                  </a:cubicBezTo>
                  <a:cubicBezTo>
                    <a:pt x="1399" y="4368"/>
                    <a:pt x="2012" y="4603"/>
                    <a:pt x="2626" y="4603"/>
                  </a:cubicBezTo>
                  <a:cubicBezTo>
                    <a:pt x="3239" y="4603"/>
                    <a:pt x="3852" y="4368"/>
                    <a:pt x="4322" y="3897"/>
                  </a:cubicBezTo>
                  <a:cubicBezTo>
                    <a:pt x="5263" y="2969"/>
                    <a:pt x="5263" y="1445"/>
                    <a:pt x="4322" y="516"/>
                  </a:cubicBezTo>
                  <a:cubicBezTo>
                    <a:pt x="3961" y="155"/>
                    <a:pt x="3584" y="1"/>
                    <a:pt x="32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7"/>
            <p:cNvSpPr/>
            <p:nvPr/>
          </p:nvSpPr>
          <p:spPr>
            <a:xfrm>
              <a:off x="2818550" y="3672250"/>
              <a:ext cx="208975" cy="182950"/>
            </a:xfrm>
            <a:custGeom>
              <a:rect b="b" l="l" r="r" t="t"/>
              <a:pathLst>
                <a:path extrusionOk="0" h="7318" w="8359">
                  <a:moveTo>
                    <a:pt x="3262" y="0"/>
                  </a:moveTo>
                  <a:cubicBezTo>
                    <a:pt x="2657" y="0"/>
                    <a:pt x="2059" y="242"/>
                    <a:pt x="1489" y="808"/>
                  </a:cubicBezTo>
                  <a:cubicBezTo>
                    <a:pt x="1" y="2296"/>
                    <a:pt x="1" y="4713"/>
                    <a:pt x="1489" y="6202"/>
                  </a:cubicBezTo>
                  <a:cubicBezTo>
                    <a:pt x="2233" y="6946"/>
                    <a:pt x="3207" y="7318"/>
                    <a:pt x="4180" y="7318"/>
                  </a:cubicBezTo>
                  <a:cubicBezTo>
                    <a:pt x="5153" y="7318"/>
                    <a:pt x="6127" y="6946"/>
                    <a:pt x="6871" y="6202"/>
                  </a:cubicBezTo>
                  <a:cubicBezTo>
                    <a:pt x="8359" y="4713"/>
                    <a:pt x="7633" y="3035"/>
                    <a:pt x="6144" y="1546"/>
                  </a:cubicBezTo>
                  <a:cubicBezTo>
                    <a:pt x="5226" y="628"/>
                    <a:pt x="4236" y="0"/>
                    <a:pt x="326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7"/>
            <p:cNvSpPr/>
            <p:nvPr/>
          </p:nvSpPr>
          <p:spPr>
            <a:xfrm>
              <a:off x="2853975" y="3708125"/>
              <a:ext cx="131600" cy="115075"/>
            </a:xfrm>
            <a:custGeom>
              <a:rect b="b" l="l" r="r" t="t"/>
              <a:pathLst>
                <a:path extrusionOk="0" h="4603" w="5264">
                  <a:moveTo>
                    <a:pt x="2052" y="1"/>
                  </a:moveTo>
                  <a:cubicBezTo>
                    <a:pt x="1670" y="1"/>
                    <a:pt x="1291" y="155"/>
                    <a:pt x="929" y="516"/>
                  </a:cubicBezTo>
                  <a:cubicBezTo>
                    <a:pt x="1" y="1445"/>
                    <a:pt x="1" y="2969"/>
                    <a:pt x="929" y="3897"/>
                  </a:cubicBezTo>
                  <a:cubicBezTo>
                    <a:pt x="1400" y="4368"/>
                    <a:pt x="2016" y="4603"/>
                    <a:pt x="2630" y="4603"/>
                  </a:cubicBezTo>
                  <a:cubicBezTo>
                    <a:pt x="3245" y="4603"/>
                    <a:pt x="3858" y="4368"/>
                    <a:pt x="4323" y="3897"/>
                  </a:cubicBezTo>
                  <a:cubicBezTo>
                    <a:pt x="5263" y="2969"/>
                    <a:pt x="4799" y="1909"/>
                    <a:pt x="3858" y="969"/>
                  </a:cubicBezTo>
                  <a:cubicBezTo>
                    <a:pt x="3286" y="397"/>
                    <a:pt x="2665" y="1"/>
                    <a:pt x="20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7"/>
            <p:cNvSpPr/>
            <p:nvPr/>
          </p:nvSpPr>
          <p:spPr>
            <a:xfrm>
              <a:off x="2584900" y="3913600"/>
              <a:ext cx="229525" cy="172950"/>
            </a:xfrm>
            <a:custGeom>
              <a:rect b="b" l="l" r="r" t="t"/>
              <a:pathLst>
                <a:path extrusionOk="0" h="6918" w="9181">
                  <a:moveTo>
                    <a:pt x="4596" y="0"/>
                  </a:moveTo>
                  <a:cubicBezTo>
                    <a:pt x="2060" y="0"/>
                    <a:pt x="0" y="1679"/>
                    <a:pt x="0" y="3751"/>
                  </a:cubicBezTo>
                  <a:cubicBezTo>
                    <a:pt x="0" y="5823"/>
                    <a:pt x="2060" y="6918"/>
                    <a:pt x="4596" y="6918"/>
                  </a:cubicBezTo>
                  <a:cubicBezTo>
                    <a:pt x="7132" y="6918"/>
                    <a:pt x="9180" y="5823"/>
                    <a:pt x="9180" y="3751"/>
                  </a:cubicBezTo>
                  <a:cubicBezTo>
                    <a:pt x="9180" y="1679"/>
                    <a:pt x="7132" y="0"/>
                    <a:pt x="459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7"/>
            <p:cNvSpPr/>
            <p:nvPr/>
          </p:nvSpPr>
          <p:spPr>
            <a:xfrm>
              <a:off x="2650975" y="3933850"/>
              <a:ext cx="97350" cy="46750"/>
            </a:xfrm>
            <a:custGeom>
              <a:rect b="b" l="l" r="r" t="t"/>
              <a:pathLst>
                <a:path extrusionOk="0" h="1870" w="3894">
                  <a:moveTo>
                    <a:pt x="1953" y="0"/>
                  </a:moveTo>
                  <a:cubicBezTo>
                    <a:pt x="870" y="0"/>
                    <a:pt x="1" y="452"/>
                    <a:pt x="1" y="1012"/>
                  </a:cubicBezTo>
                  <a:cubicBezTo>
                    <a:pt x="1" y="1572"/>
                    <a:pt x="870" y="1869"/>
                    <a:pt x="1953" y="1869"/>
                  </a:cubicBezTo>
                  <a:cubicBezTo>
                    <a:pt x="3025" y="1869"/>
                    <a:pt x="3894" y="1572"/>
                    <a:pt x="3894" y="1012"/>
                  </a:cubicBezTo>
                  <a:cubicBezTo>
                    <a:pt x="3894" y="452"/>
                    <a:pt x="3025" y="0"/>
                    <a:pt x="1953" y="0"/>
                  </a:cubicBezTo>
                  <a:close/>
                </a:path>
              </a:pathLst>
            </a:custGeom>
            <a:solidFill>
              <a:srgbClr val="865D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7"/>
            <p:cNvSpPr/>
            <p:nvPr/>
          </p:nvSpPr>
          <p:spPr>
            <a:xfrm>
              <a:off x="2650975" y="3933850"/>
              <a:ext cx="97350" cy="46750"/>
            </a:xfrm>
            <a:custGeom>
              <a:rect b="b" l="l" r="r" t="t"/>
              <a:pathLst>
                <a:path extrusionOk="0" h="1870" w="3894">
                  <a:moveTo>
                    <a:pt x="1953" y="0"/>
                  </a:moveTo>
                  <a:cubicBezTo>
                    <a:pt x="870" y="0"/>
                    <a:pt x="1" y="452"/>
                    <a:pt x="1" y="1012"/>
                  </a:cubicBezTo>
                  <a:cubicBezTo>
                    <a:pt x="1" y="1572"/>
                    <a:pt x="870" y="1869"/>
                    <a:pt x="1953" y="1869"/>
                  </a:cubicBezTo>
                  <a:cubicBezTo>
                    <a:pt x="3025" y="1869"/>
                    <a:pt x="3894" y="1572"/>
                    <a:pt x="3894" y="1012"/>
                  </a:cubicBezTo>
                  <a:cubicBezTo>
                    <a:pt x="3894" y="452"/>
                    <a:pt x="3025" y="0"/>
                    <a:pt x="19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7"/>
            <p:cNvSpPr/>
            <p:nvPr/>
          </p:nvSpPr>
          <p:spPr>
            <a:xfrm>
              <a:off x="2663175" y="3930850"/>
              <a:ext cx="73250" cy="35150"/>
            </a:xfrm>
            <a:custGeom>
              <a:rect b="b" l="l" r="r" t="t"/>
              <a:pathLst>
                <a:path extrusionOk="0" h="1406" w="2930">
                  <a:moveTo>
                    <a:pt x="1465" y="1"/>
                  </a:moveTo>
                  <a:cubicBezTo>
                    <a:pt x="656" y="1"/>
                    <a:pt x="1" y="334"/>
                    <a:pt x="1" y="763"/>
                  </a:cubicBezTo>
                  <a:cubicBezTo>
                    <a:pt x="1" y="1180"/>
                    <a:pt x="656" y="1406"/>
                    <a:pt x="1465" y="1406"/>
                  </a:cubicBezTo>
                  <a:cubicBezTo>
                    <a:pt x="2275" y="1406"/>
                    <a:pt x="2930" y="1180"/>
                    <a:pt x="2930" y="763"/>
                  </a:cubicBezTo>
                  <a:cubicBezTo>
                    <a:pt x="2930" y="334"/>
                    <a:pt x="2275" y="1"/>
                    <a:pt x="14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7"/>
            <p:cNvSpPr/>
            <p:nvPr/>
          </p:nvSpPr>
          <p:spPr>
            <a:xfrm>
              <a:off x="2699800" y="3971350"/>
              <a:ext cx="25" cy="43775"/>
            </a:xfrm>
            <a:custGeom>
              <a:rect b="b" l="l" r="r" t="t"/>
              <a:pathLst>
                <a:path extrusionOk="0" fill="none" h="1751" w="1">
                  <a:moveTo>
                    <a:pt x="0" y="0"/>
                  </a:moveTo>
                  <a:lnTo>
                    <a:pt x="0" y="1750"/>
                  </a:lnTo>
                </a:path>
              </a:pathLst>
            </a:custGeom>
            <a:solidFill>
              <a:schemeClr val="dk2"/>
            </a:solidFill>
            <a:ln cap="flat" cmpd="sng" w="387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7"/>
            <p:cNvSpPr/>
            <p:nvPr/>
          </p:nvSpPr>
          <p:spPr>
            <a:xfrm>
              <a:off x="2646500" y="4013325"/>
              <a:ext cx="53325" cy="34250"/>
            </a:xfrm>
            <a:custGeom>
              <a:rect b="b" l="l" r="r" t="t"/>
              <a:pathLst>
                <a:path extrusionOk="0" fill="none" h="1370" w="2133">
                  <a:moveTo>
                    <a:pt x="1" y="0"/>
                  </a:moveTo>
                  <a:cubicBezTo>
                    <a:pt x="739" y="1369"/>
                    <a:pt x="2073" y="643"/>
                    <a:pt x="2132" y="0"/>
                  </a:cubicBezTo>
                </a:path>
              </a:pathLst>
            </a:custGeom>
            <a:solidFill>
              <a:schemeClr val="dk2"/>
            </a:solidFill>
            <a:ln cap="flat" cmpd="sng" w="387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7"/>
            <p:cNvSpPr/>
            <p:nvPr/>
          </p:nvSpPr>
          <p:spPr>
            <a:xfrm>
              <a:off x="2699800" y="4013325"/>
              <a:ext cx="53300" cy="34250"/>
            </a:xfrm>
            <a:custGeom>
              <a:rect b="b" l="l" r="r" t="t"/>
              <a:pathLst>
                <a:path extrusionOk="0" fill="none" h="1370" w="2132">
                  <a:moveTo>
                    <a:pt x="2131" y="0"/>
                  </a:moveTo>
                  <a:cubicBezTo>
                    <a:pt x="1393" y="1369"/>
                    <a:pt x="60" y="643"/>
                    <a:pt x="0" y="0"/>
                  </a:cubicBezTo>
                </a:path>
              </a:pathLst>
            </a:custGeom>
            <a:solidFill>
              <a:schemeClr val="dk2"/>
            </a:solidFill>
            <a:ln cap="flat" cmpd="sng" w="3875">
              <a:solidFill>
                <a:schemeClr val="dk2"/>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 name="Google Shape;716;p27"/>
          <p:cNvGrpSpPr/>
          <p:nvPr/>
        </p:nvGrpSpPr>
        <p:grpSpPr>
          <a:xfrm>
            <a:off x="5887187" y="1486583"/>
            <a:ext cx="577473" cy="575178"/>
            <a:chOff x="4093603" y="4146138"/>
            <a:chExt cx="395638" cy="420544"/>
          </a:xfrm>
        </p:grpSpPr>
        <p:sp>
          <p:nvSpPr>
            <p:cNvPr id="717" name="Google Shape;717;p27"/>
            <p:cNvSpPr/>
            <p:nvPr/>
          </p:nvSpPr>
          <p:spPr>
            <a:xfrm>
              <a:off x="4158286" y="4218414"/>
              <a:ext cx="266088" cy="326567"/>
            </a:xfrm>
            <a:custGeom>
              <a:rect b="b" l="l" r="r" t="t"/>
              <a:pathLst>
                <a:path extrusionOk="0" h="12430" w="10128">
                  <a:moveTo>
                    <a:pt x="5064" y="0"/>
                  </a:moveTo>
                  <a:cubicBezTo>
                    <a:pt x="2865" y="0"/>
                    <a:pt x="958" y="1526"/>
                    <a:pt x="479" y="3669"/>
                  </a:cubicBezTo>
                  <a:cubicBezTo>
                    <a:pt x="1" y="5813"/>
                    <a:pt x="1076" y="8005"/>
                    <a:pt x="3059" y="8941"/>
                  </a:cubicBezTo>
                  <a:cubicBezTo>
                    <a:pt x="3448" y="9128"/>
                    <a:pt x="3691" y="9510"/>
                    <a:pt x="3684" y="9933"/>
                  </a:cubicBezTo>
                  <a:lnTo>
                    <a:pt x="3684" y="11875"/>
                  </a:lnTo>
                  <a:lnTo>
                    <a:pt x="3691" y="11875"/>
                  </a:lnTo>
                  <a:cubicBezTo>
                    <a:pt x="3691" y="12180"/>
                    <a:pt x="3933" y="12430"/>
                    <a:pt x="4239" y="12430"/>
                  </a:cubicBezTo>
                  <a:lnTo>
                    <a:pt x="5896" y="12430"/>
                  </a:lnTo>
                  <a:cubicBezTo>
                    <a:pt x="6201" y="12430"/>
                    <a:pt x="6451" y="12180"/>
                    <a:pt x="6451" y="11875"/>
                  </a:cubicBezTo>
                  <a:lnTo>
                    <a:pt x="6451" y="9933"/>
                  </a:lnTo>
                  <a:cubicBezTo>
                    <a:pt x="6444" y="9510"/>
                    <a:pt x="6687" y="9128"/>
                    <a:pt x="7068" y="8941"/>
                  </a:cubicBezTo>
                  <a:cubicBezTo>
                    <a:pt x="9052" y="8005"/>
                    <a:pt x="10127" y="5813"/>
                    <a:pt x="9649" y="3669"/>
                  </a:cubicBezTo>
                  <a:cubicBezTo>
                    <a:pt x="9170" y="1526"/>
                    <a:pt x="7263" y="0"/>
                    <a:pt x="50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7"/>
            <p:cNvSpPr/>
            <p:nvPr/>
          </p:nvSpPr>
          <p:spPr>
            <a:xfrm>
              <a:off x="4189496" y="4240125"/>
              <a:ext cx="203218" cy="203218"/>
            </a:xfrm>
            <a:custGeom>
              <a:rect b="b" l="l" r="r" t="t"/>
              <a:pathLst>
                <a:path extrusionOk="0" h="7735" w="7735">
                  <a:moveTo>
                    <a:pt x="3871" y="1"/>
                  </a:moveTo>
                  <a:cubicBezTo>
                    <a:pt x="1735" y="1"/>
                    <a:pt x="0" y="1735"/>
                    <a:pt x="0" y="3871"/>
                  </a:cubicBezTo>
                  <a:cubicBezTo>
                    <a:pt x="0" y="6007"/>
                    <a:pt x="1735" y="7734"/>
                    <a:pt x="3871" y="7734"/>
                  </a:cubicBezTo>
                  <a:cubicBezTo>
                    <a:pt x="6007" y="7734"/>
                    <a:pt x="7734" y="6007"/>
                    <a:pt x="7734" y="3871"/>
                  </a:cubicBezTo>
                  <a:cubicBezTo>
                    <a:pt x="7734" y="1735"/>
                    <a:pt x="6007" y="1"/>
                    <a:pt x="38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7"/>
            <p:cNvSpPr/>
            <p:nvPr/>
          </p:nvSpPr>
          <p:spPr>
            <a:xfrm>
              <a:off x="4247953" y="4218407"/>
              <a:ext cx="123378" cy="203218"/>
            </a:xfrm>
            <a:custGeom>
              <a:rect b="b" l="l" r="r" t="t"/>
              <a:pathLst>
                <a:path extrusionOk="0" h="6078" w="6077">
                  <a:moveTo>
                    <a:pt x="3039" y="1"/>
                  </a:moveTo>
                  <a:cubicBezTo>
                    <a:pt x="1360" y="1"/>
                    <a:pt x="1" y="1360"/>
                    <a:pt x="1" y="3039"/>
                  </a:cubicBezTo>
                  <a:cubicBezTo>
                    <a:pt x="1" y="4718"/>
                    <a:pt x="1360" y="6077"/>
                    <a:pt x="3039" y="6077"/>
                  </a:cubicBezTo>
                  <a:cubicBezTo>
                    <a:pt x="4717" y="6077"/>
                    <a:pt x="6077" y="4718"/>
                    <a:pt x="6077" y="3039"/>
                  </a:cubicBezTo>
                  <a:cubicBezTo>
                    <a:pt x="6077" y="1360"/>
                    <a:pt x="4717" y="1"/>
                    <a:pt x="303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7"/>
            <p:cNvSpPr/>
            <p:nvPr/>
          </p:nvSpPr>
          <p:spPr>
            <a:xfrm>
              <a:off x="4269629" y="4537677"/>
              <a:ext cx="43586" cy="29005"/>
            </a:xfrm>
            <a:custGeom>
              <a:rect b="b" l="l" r="r" t="t"/>
              <a:pathLst>
                <a:path extrusionOk="0" h="1104" w="1659">
                  <a:moveTo>
                    <a:pt x="1" y="0"/>
                  </a:moveTo>
                  <a:lnTo>
                    <a:pt x="1" y="548"/>
                  </a:lnTo>
                  <a:cubicBezTo>
                    <a:pt x="1" y="854"/>
                    <a:pt x="250" y="1103"/>
                    <a:pt x="555" y="1103"/>
                  </a:cubicBezTo>
                  <a:lnTo>
                    <a:pt x="1103" y="1103"/>
                  </a:lnTo>
                  <a:cubicBezTo>
                    <a:pt x="1409" y="1103"/>
                    <a:pt x="1658" y="854"/>
                    <a:pt x="1658" y="548"/>
                  </a:cubicBezTo>
                  <a:lnTo>
                    <a:pt x="1658" y="0"/>
                  </a:lnTo>
                  <a:close/>
                </a:path>
              </a:pathLst>
            </a:custGeom>
            <a:solidFill>
              <a:srgbClr val="7070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7"/>
            <p:cNvSpPr/>
            <p:nvPr/>
          </p:nvSpPr>
          <p:spPr>
            <a:xfrm>
              <a:off x="4434725" y="4334486"/>
              <a:ext cx="54515" cy="14608"/>
            </a:xfrm>
            <a:custGeom>
              <a:rect b="b" l="l" r="r" t="t"/>
              <a:pathLst>
                <a:path extrusionOk="0" h="556" w="2075">
                  <a:moveTo>
                    <a:pt x="348" y="1"/>
                  </a:moveTo>
                  <a:cubicBezTo>
                    <a:pt x="1" y="21"/>
                    <a:pt x="1" y="535"/>
                    <a:pt x="348" y="555"/>
                  </a:cubicBezTo>
                  <a:lnTo>
                    <a:pt x="1728" y="555"/>
                  </a:lnTo>
                  <a:cubicBezTo>
                    <a:pt x="2075" y="535"/>
                    <a:pt x="2075" y="21"/>
                    <a:pt x="17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7"/>
            <p:cNvSpPr/>
            <p:nvPr/>
          </p:nvSpPr>
          <p:spPr>
            <a:xfrm>
              <a:off x="4093603" y="4334460"/>
              <a:ext cx="62896" cy="14634"/>
            </a:xfrm>
            <a:custGeom>
              <a:rect b="b" l="l" r="r" t="t"/>
              <a:pathLst>
                <a:path extrusionOk="0" h="557" w="2394">
                  <a:moveTo>
                    <a:pt x="2025" y="1"/>
                  </a:moveTo>
                  <a:cubicBezTo>
                    <a:pt x="2018" y="1"/>
                    <a:pt x="2011" y="1"/>
                    <a:pt x="2005" y="2"/>
                  </a:cubicBezTo>
                  <a:lnTo>
                    <a:pt x="354" y="2"/>
                  </a:lnTo>
                  <a:cubicBezTo>
                    <a:pt x="0" y="22"/>
                    <a:pt x="0" y="536"/>
                    <a:pt x="354" y="556"/>
                  </a:cubicBezTo>
                  <a:lnTo>
                    <a:pt x="2005" y="556"/>
                  </a:lnTo>
                  <a:cubicBezTo>
                    <a:pt x="2011" y="557"/>
                    <a:pt x="2018" y="557"/>
                    <a:pt x="2025" y="557"/>
                  </a:cubicBezTo>
                  <a:cubicBezTo>
                    <a:pt x="2393" y="557"/>
                    <a:pt x="2393" y="1"/>
                    <a:pt x="20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7"/>
            <p:cNvSpPr/>
            <p:nvPr/>
          </p:nvSpPr>
          <p:spPr>
            <a:xfrm>
              <a:off x="4284210" y="4146138"/>
              <a:ext cx="14424" cy="50417"/>
            </a:xfrm>
            <a:custGeom>
              <a:rect b="b" l="l" r="r" t="t"/>
              <a:pathLst>
                <a:path extrusionOk="0" h="1919" w="549">
                  <a:moveTo>
                    <a:pt x="277" y="1"/>
                  </a:moveTo>
                  <a:cubicBezTo>
                    <a:pt x="144" y="1"/>
                    <a:pt x="11" y="88"/>
                    <a:pt x="0" y="261"/>
                  </a:cubicBezTo>
                  <a:lnTo>
                    <a:pt x="0" y="1641"/>
                  </a:lnTo>
                  <a:cubicBezTo>
                    <a:pt x="0" y="1794"/>
                    <a:pt x="125" y="1919"/>
                    <a:pt x="278" y="1919"/>
                  </a:cubicBezTo>
                  <a:cubicBezTo>
                    <a:pt x="430" y="1919"/>
                    <a:pt x="548" y="1794"/>
                    <a:pt x="548" y="1641"/>
                  </a:cubicBezTo>
                  <a:lnTo>
                    <a:pt x="548" y="261"/>
                  </a:lnTo>
                  <a:cubicBezTo>
                    <a:pt x="541" y="88"/>
                    <a:pt x="410" y="1"/>
                    <a:pt x="27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7"/>
            <p:cNvSpPr/>
            <p:nvPr/>
          </p:nvSpPr>
          <p:spPr>
            <a:xfrm>
              <a:off x="4358561" y="4183813"/>
              <a:ext cx="29294" cy="33156"/>
            </a:xfrm>
            <a:custGeom>
              <a:rect b="b" l="l" r="r" t="t"/>
              <a:pathLst>
                <a:path extrusionOk="0" h="1262" w="1115">
                  <a:moveTo>
                    <a:pt x="745" y="0"/>
                  </a:moveTo>
                  <a:cubicBezTo>
                    <a:pt x="662" y="0"/>
                    <a:pt x="578" y="39"/>
                    <a:pt x="521" y="131"/>
                  </a:cubicBezTo>
                  <a:lnTo>
                    <a:pt x="104" y="852"/>
                  </a:lnTo>
                  <a:cubicBezTo>
                    <a:pt x="0" y="1033"/>
                    <a:pt x="132" y="1262"/>
                    <a:pt x="347" y="1262"/>
                  </a:cubicBezTo>
                  <a:cubicBezTo>
                    <a:pt x="444" y="1262"/>
                    <a:pt x="534" y="1213"/>
                    <a:pt x="583" y="1130"/>
                  </a:cubicBezTo>
                  <a:lnTo>
                    <a:pt x="999" y="409"/>
                  </a:lnTo>
                  <a:cubicBezTo>
                    <a:pt x="1114" y="193"/>
                    <a:pt x="931" y="0"/>
                    <a:pt x="74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7"/>
            <p:cNvSpPr/>
            <p:nvPr/>
          </p:nvSpPr>
          <p:spPr>
            <a:xfrm>
              <a:off x="4195277" y="4466505"/>
              <a:ext cx="29268" cy="33287"/>
            </a:xfrm>
            <a:custGeom>
              <a:rect b="b" l="l" r="r" t="t"/>
              <a:pathLst>
                <a:path extrusionOk="0" h="1267" w="1114">
                  <a:moveTo>
                    <a:pt x="748" y="1"/>
                  </a:moveTo>
                  <a:cubicBezTo>
                    <a:pt x="664" y="1"/>
                    <a:pt x="579" y="41"/>
                    <a:pt x="521" y="136"/>
                  </a:cubicBezTo>
                  <a:lnTo>
                    <a:pt x="105" y="850"/>
                  </a:lnTo>
                  <a:cubicBezTo>
                    <a:pt x="1" y="1038"/>
                    <a:pt x="132" y="1267"/>
                    <a:pt x="347" y="1267"/>
                  </a:cubicBezTo>
                  <a:cubicBezTo>
                    <a:pt x="444" y="1267"/>
                    <a:pt x="535" y="1211"/>
                    <a:pt x="583" y="1128"/>
                  </a:cubicBezTo>
                  <a:lnTo>
                    <a:pt x="999" y="413"/>
                  </a:lnTo>
                  <a:cubicBezTo>
                    <a:pt x="1114" y="194"/>
                    <a:pt x="933" y="1"/>
                    <a:pt x="7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7"/>
            <p:cNvSpPr/>
            <p:nvPr/>
          </p:nvSpPr>
          <p:spPr>
            <a:xfrm>
              <a:off x="4195172" y="4183813"/>
              <a:ext cx="29294" cy="33156"/>
            </a:xfrm>
            <a:custGeom>
              <a:rect b="b" l="l" r="r" t="t"/>
              <a:pathLst>
                <a:path extrusionOk="0" h="1262" w="1115">
                  <a:moveTo>
                    <a:pt x="366" y="0"/>
                  </a:moveTo>
                  <a:cubicBezTo>
                    <a:pt x="180" y="0"/>
                    <a:pt x="1" y="193"/>
                    <a:pt x="116" y="409"/>
                  </a:cubicBezTo>
                  <a:lnTo>
                    <a:pt x="525" y="1130"/>
                  </a:lnTo>
                  <a:cubicBezTo>
                    <a:pt x="573" y="1213"/>
                    <a:pt x="670" y="1262"/>
                    <a:pt x="768" y="1262"/>
                  </a:cubicBezTo>
                  <a:cubicBezTo>
                    <a:pt x="976" y="1262"/>
                    <a:pt x="1114" y="1033"/>
                    <a:pt x="1003" y="852"/>
                  </a:cubicBezTo>
                  <a:lnTo>
                    <a:pt x="594" y="131"/>
                  </a:lnTo>
                  <a:cubicBezTo>
                    <a:pt x="534" y="39"/>
                    <a:pt x="450" y="0"/>
                    <a:pt x="3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7"/>
            <p:cNvSpPr/>
            <p:nvPr/>
          </p:nvSpPr>
          <p:spPr>
            <a:xfrm>
              <a:off x="4358272" y="4466505"/>
              <a:ext cx="29294" cy="33287"/>
            </a:xfrm>
            <a:custGeom>
              <a:rect b="b" l="l" r="r" t="t"/>
              <a:pathLst>
                <a:path extrusionOk="0" h="1267" w="1115">
                  <a:moveTo>
                    <a:pt x="367" y="1"/>
                  </a:moveTo>
                  <a:cubicBezTo>
                    <a:pt x="182" y="1"/>
                    <a:pt x="1" y="194"/>
                    <a:pt x="115" y="413"/>
                  </a:cubicBezTo>
                  <a:lnTo>
                    <a:pt x="532" y="1128"/>
                  </a:lnTo>
                  <a:cubicBezTo>
                    <a:pt x="580" y="1211"/>
                    <a:pt x="670" y="1267"/>
                    <a:pt x="774" y="1267"/>
                  </a:cubicBezTo>
                  <a:cubicBezTo>
                    <a:pt x="982" y="1267"/>
                    <a:pt x="1114" y="1038"/>
                    <a:pt x="1010" y="850"/>
                  </a:cubicBezTo>
                  <a:lnTo>
                    <a:pt x="594" y="136"/>
                  </a:lnTo>
                  <a:cubicBezTo>
                    <a:pt x="536" y="41"/>
                    <a:pt x="451" y="1"/>
                    <a:pt x="3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7"/>
            <p:cNvSpPr/>
            <p:nvPr/>
          </p:nvSpPr>
          <p:spPr>
            <a:xfrm>
              <a:off x="4412315" y="4410335"/>
              <a:ext cx="39934" cy="25668"/>
            </a:xfrm>
            <a:custGeom>
              <a:rect b="b" l="l" r="r" t="t"/>
              <a:pathLst>
                <a:path extrusionOk="0" h="977" w="1520">
                  <a:moveTo>
                    <a:pt x="408" y="1"/>
                  </a:moveTo>
                  <a:cubicBezTo>
                    <a:pt x="158" y="1"/>
                    <a:pt x="0" y="375"/>
                    <a:pt x="285" y="526"/>
                  </a:cubicBezTo>
                  <a:lnTo>
                    <a:pt x="999" y="942"/>
                  </a:lnTo>
                  <a:cubicBezTo>
                    <a:pt x="1041" y="963"/>
                    <a:pt x="1090" y="977"/>
                    <a:pt x="1138" y="977"/>
                  </a:cubicBezTo>
                  <a:cubicBezTo>
                    <a:pt x="1422" y="977"/>
                    <a:pt x="1520" y="602"/>
                    <a:pt x="1277" y="464"/>
                  </a:cubicBezTo>
                  <a:lnTo>
                    <a:pt x="562" y="48"/>
                  </a:lnTo>
                  <a:cubicBezTo>
                    <a:pt x="509" y="15"/>
                    <a:pt x="457" y="1"/>
                    <a:pt x="4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7"/>
            <p:cNvSpPr/>
            <p:nvPr/>
          </p:nvSpPr>
          <p:spPr>
            <a:xfrm>
              <a:off x="4130306" y="4247340"/>
              <a:ext cx="39304" cy="25589"/>
            </a:xfrm>
            <a:custGeom>
              <a:rect b="b" l="l" r="r" t="t"/>
              <a:pathLst>
                <a:path extrusionOk="0" h="974" w="1496">
                  <a:moveTo>
                    <a:pt x="397" y="1"/>
                  </a:moveTo>
                  <a:cubicBezTo>
                    <a:pt x="153" y="1"/>
                    <a:pt x="0" y="356"/>
                    <a:pt x="254" y="515"/>
                  </a:cubicBezTo>
                  <a:lnTo>
                    <a:pt x="975" y="931"/>
                  </a:lnTo>
                  <a:cubicBezTo>
                    <a:pt x="1017" y="959"/>
                    <a:pt x="1066" y="966"/>
                    <a:pt x="1114" y="973"/>
                  </a:cubicBezTo>
                  <a:lnTo>
                    <a:pt x="1114" y="966"/>
                  </a:lnTo>
                  <a:cubicBezTo>
                    <a:pt x="1398" y="966"/>
                    <a:pt x="1496" y="592"/>
                    <a:pt x="1253" y="453"/>
                  </a:cubicBezTo>
                  <a:lnTo>
                    <a:pt x="531" y="37"/>
                  </a:lnTo>
                  <a:cubicBezTo>
                    <a:pt x="485" y="12"/>
                    <a:pt x="439" y="1"/>
                    <a:pt x="3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7"/>
            <p:cNvSpPr/>
            <p:nvPr/>
          </p:nvSpPr>
          <p:spPr>
            <a:xfrm>
              <a:off x="4413418" y="4247182"/>
              <a:ext cx="39908" cy="25747"/>
            </a:xfrm>
            <a:custGeom>
              <a:rect b="b" l="l" r="r" t="t"/>
              <a:pathLst>
                <a:path extrusionOk="0" h="980" w="1519">
                  <a:moveTo>
                    <a:pt x="1114" y="0"/>
                  </a:moveTo>
                  <a:cubicBezTo>
                    <a:pt x="1064" y="0"/>
                    <a:pt x="1011" y="15"/>
                    <a:pt x="957" y="50"/>
                  </a:cubicBezTo>
                  <a:lnTo>
                    <a:pt x="243" y="459"/>
                  </a:lnTo>
                  <a:cubicBezTo>
                    <a:pt x="0" y="605"/>
                    <a:pt x="97" y="972"/>
                    <a:pt x="382" y="979"/>
                  </a:cubicBezTo>
                  <a:cubicBezTo>
                    <a:pt x="430" y="979"/>
                    <a:pt x="479" y="965"/>
                    <a:pt x="520" y="937"/>
                  </a:cubicBezTo>
                  <a:lnTo>
                    <a:pt x="1235" y="528"/>
                  </a:lnTo>
                  <a:cubicBezTo>
                    <a:pt x="1518" y="378"/>
                    <a:pt x="1363" y="0"/>
                    <a:pt x="11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7"/>
            <p:cNvSpPr/>
            <p:nvPr/>
          </p:nvSpPr>
          <p:spPr>
            <a:xfrm>
              <a:off x="4130595" y="4410624"/>
              <a:ext cx="39304" cy="25379"/>
            </a:xfrm>
            <a:custGeom>
              <a:rect b="b" l="l" r="r" t="t"/>
              <a:pathLst>
                <a:path extrusionOk="0" h="966" w="1496">
                  <a:moveTo>
                    <a:pt x="1099" y="1"/>
                  </a:moveTo>
                  <a:cubicBezTo>
                    <a:pt x="1056" y="1"/>
                    <a:pt x="1011" y="12"/>
                    <a:pt x="964" y="37"/>
                  </a:cubicBezTo>
                  <a:lnTo>
                    <a:pt x="243" y="453"/>
                  </a:lnTo>
                  <a:cubicBezTo>
                    <a:pt x="0" y="598"/>
                    <a:pt x="104" y="966"/>
                    <a:pt x="382" y="966"/>
                  </a:cubicBezTo>
                  <a:cubicBezTo>
                    <a:pt x="430" y="966"/>
                    <a:pt x="479" y="952"/>
                    <a:pt x="520" y="931"/>
                  </a:cubicBezTo>
                  <a:lnTo>
                    <a:pt x="1242" y="515"/>
                  </a:lnTo>
                  <a:cubicBezTo>
                    <a:pt x="1496" y="356"/>
                    <a:pt x="1343" y="1"/>
                    <a:pt x="10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7"/>
            <p:cNvSpPr/>
            <p:nvPr/>
          </p:nvSpPr>
          <p:spPr>
            <a:xfrm>
              <a:off x="4255231" y="4494118"/>
              <a:ext cx="72565" cy="50864"/>
            </a:xfrm>
            <a:custGeom>
              <a:rect b="b" l="l" r="r" t="t"/>
              <a:pathLst>
                <a:path extrusionOk="0" h="1936" w="2762">
                  <a:moveTo>
                    <a:pt x="1" y="1"/>
                  </a:moveTo>
                  <a:lnTo>
                    <a:pt x="1" y="1381"/>
                  </a:lnTo>
                  <a:cubicBezTo>
                    <a:pt x="1" y="1686"/>
                    <a:pt x="243" y="1936"/>
                    <a:pt x="549" y="1936"/>
                  </a:cubicBezTo>
                  <a:lnTo>
                    <a:pt x="2206" y="1936"/>
                  </a:lnTo>
                  <a:cubicBezTo>
                    <a:pt x="2511" y="1936"/>
                    <a:pt x="2761" y="1686"/>
                    <a:pt x="2761" y="1381"/>
                  </a:cubicBezTo>
                  <a:lnTo>
                    <a:pt x="276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7"/>
            <p:cNvSpPr/>
            <p:nvPr/>
          </p:nvSpPr>
          <p:spPr>
            <a:xfrm>
              <a:off x="4247954" y="4494118"/>
              <a:ext cx="87120" cy="14608"/>
            </a:xfrm>
            <a:custGeom>
              <a:rect b="b" l="l" r="r" t="t"/>
              <a:pathLst>
                <a:path extrusionOk="0" h="556" w="3316">
                  <a:moveTo>
                    <a:pt x="278" y="1"/>
                  </a:moveTo>
                  <a:cubicBezTo>
                    <a:pt x="125" y="1"/>
                    <a:pt x="0" y="125"/>
                    <a:pt x="0" y="278"/>
                  </a:cubicBezTo>
                  <a:cubicBezTo>
                    <a:pt x="0" y="431"/>
                    <a:pt x="125" y="556"/>
                    <a:pt x="278" y="556"/>
                  </a:cubicBezTo>
                  <a:lnTo>
                    <a:pt x="3038" y="556"/>
                  </a:lnTo>
                  <a:cubicBezTo>
                    <a:pt x="3191" y="556"/>
                    <a:pt x="3316" y="431"/>
                    <a:pt x="3316" y="278"/>
                  </a:cubicBezTo>
                  <a:cubicBezTo>
                    <a:pt x="3316" y="125"/>
                    <a:pt x="3191" y="1"/>
                    <a:pt x="30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34" name="Google Shape;734;p27"/>
          <p:cNvPicPr preferRelativeResize="0"/>
          <p:nvPr/>
        </p:nvPicPr>
        <p:blipFill rotWithShape="1">
          <a:blip r:embed="rId3">
            <a:alphaModFix/>
          </a:blip>
          <a:srcRect b="0" l="2771" r="0" t="0"/>
          <a:stretch/>
        </p:blipFill>
        <p:spPr>
          <a:xfrm>
            <a:off x="7062775" y="0"/>
            <a:ext cx="2081225" cy="1898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28"/>
          <p:cNvSpPr/>
          <p:nvPr/>
        </p:nvSpPr>
        <p:spPr>
          <a:xfrm>
            <a:off x="5586775" y="1380725"/>
            <a:ext cx="3148800" cy="31488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0" name="Google Shape;740;p28"/>
          <p:cNvGrpSpPr/>
          <p:nvPr/>
        </p:nvGrpSpPr>
        <p:grpSpPr>
          <a:xfrm rot="-8573903">
            <a:off x="8022281" y="2133441"/>
            <a:ext cx="852002" cy="797862"/>
            <a:chOff x="3106273" y="-33850"/>
            <a:chExt cx="1813528" cy="1581041"/>
          </a:xfrm>
        </p:grpSpPr>
        <p:sp>
          <p:nvSpPr>
            <p:cNvPr id="741" name="Google Shape;741;p28"/>
            <p:cNvSpPr/>
            <p:nvPr/>
          </p:nvSpPr>
          <p:spPr>
            <a:xfrm>
              <a:off x="4686338" y="718007"/>
              <a:ext cx="233462" cy="76420"/>
            </a:xfrm>
            <a:custGeom>
              <a:rect b="b" l="l" r="r" t="t"/>
              <a:pathLst>
                <a:path extrusionOk="0" h="1002" w="3061">
                  <a:moveTo>
                    <a:pt x="500" y="1"/>
                  </a:moveTo>
                  <a:cubicBezTo>
                    <a:pt x="227" y="1"/>
                    <a:pt x="0" y="227"/>
                    <a:pt x="0" y="501"/>
                  </a:cubicBezTo>
                  <a:cubicBezTo>
                    <a:pt x="0" y="775"/>
                    <a:pt x="227" y="1001"/>
                    <a:pt x="500" y="1001"/>
                  </a:cubicBezTo>
                  <a:lnTo>
                    <a:pt x="2560" y="1001"/>
                  </a:lnTo>
                  <a:cubicBezTo>
                    <a:pt x="2834" y="1001"/>
                    <a:pt x="3060" y="775"/>
                    <a:pt x="3060" y="501"/>
                  </a:cubicBezTo>
                  <a:cubicBezTo>
                    <a:pt x="3060" y="227"/>
                    <a:pt x="2834" y="1"/>
                    <a:pt x="25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8"/>
            <p:cNvSpPr/>
            <p:nvPr/>
          </p:nvSpPr>
          <p:spPr>
            <a:xfrm>
              <a:off x="4557367" y="608180"/>
              <a:ext cx="181675" cy="296986"/>
            </a:xfrm>
            <a:custGeom>
              <a:rect b="b" l="l" r="r" t="t"/>
              <a:pathLst>
                <a:path extrusionOk="0" h="3894" w="2382">
                  <a:moveTo>
                    <a:pt x="1191" y="0"/>
                  </a:moveTo>
                  <a:cubicBezTo>
                    <a:pt x="536" y="0"/>
                    <a:pt x="1" y="524"/>
                    <a:pt x="1" y="1179"/>
                  </a:cubicBezTo>
                  <a:lnTo>
                    <a:pt x="1" y="2703"/>
                  </a:lnTo>
                  <a:cubicBezTo>
                    <a:pt x="1" y="3358"/>
                    <a:pt x="536" y="3894"/>
                    <a:pt x="1191" y="3894"/>
                  </a:cubicBezTo>
                  <a:cubicBezTo>
                    <a:pt x="1846" y="3894"/>
                    <a:pt x="2382" y="3358"/>
                    <a:pt x="2382" y="2703"/>
                  </a:cubicBezTo>
                  <a:lnTo>
                    <a:pt x="2382" y="1179"/>
                  </a:lnTo>
                  <a:cubicBezTo>
                    <a:pt x="2382" y="524"/>
                    <a:pt x="1846" y="0"/>
                    <a:pt x="1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8"/>
            <p:cNvSpPr/>
            <p:nvPr/>
          </p:nvSpPr>
          <p:spPr>
            <a:xfrm>
              <a:off x="3106273" y="303944"/>
              <a:ext cx="358774" cy="452266"/>
            </a:xfrm>
            <a:custGeom>
              <a:rect b="b" l="l" r="r" t="t"/>
              <a:pathLst>
                <a:path extrusionOk="0" h="5930" w="4704">
                  <a:moveTo>
                    <a:pt x="2179" y="5930"/>
                  </a:moveTo>
                  <a:lnTo>
                    <a:pt x="4108" y="5930"/>
                  </a:lnTo>
                  <a:cubicBezTo>
                    <a:pt x="4477" y="5930"/>
                    <a:pt x="4703" y="5632"/>
                    <a:pt x="4596" y="5263"/>
                  </a:cubicBezTo>
                  <a:lnTo>
                    <a:pt x="3370" y="679"/>
                  </a:lnTo>
                  <a:cubicBezTo>
                    <a:pt x="3275" y="298"/>
                    <a:pt x="2894" y="1"/>
                    <a:pt x="2525" y="1"/>
                  </a:cubicBezTo>
                  <a:lnTo>
                    <a:pt x="596" y="1"/>
                  </a:lnTo>
                  <a:cubicBezTo>
                    <a:pt x="227" y="1"/>
                    <a:pt x="0" y="310"/>
                    <a:pt x="96" y="679"/>
                  </a:cubicBezTo>
                  <a:lnTo>
                    <a:pt x="1322" y="5263"/>
                  </a:lnTo>
                  <a:cubicBezTo>
                    <a:pt x="1429" y="5632"/>
                    <a:pt x="1810" y="5930"/>
                    <a:pt x="2179" y="593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8"/>
            <p:cNvSpPr/>
            <p:nvPr/>
          </p:nvSpPr>
          <p:spPr>
            <a:xfrm>
              <a:off x="3106273" y="756142"/>
              <a:ext cx="358774" cy="453258"/>
            </a:xfrm>
            <a:custGeom>
              <a:rect b="b" l="l" r="r" t="t"/>
              <a:pathLst>
                <a:path extrusionOk="0" h="5943" w="4704">
                  <a:moveTo>
                    <a:pt x="2179" y="1"/>
                  </a:moveTo>
                  <a:lnTo>
                    <a:pt x="4108" y="1"/>
                  </a:lnTo>
                  <a:cubicBezTo>
                    <a:pt x="4477" y="1"/>
                    <a:pt x="4703" y="311"/>
                    <a:pt x="4596" y="680"/>
                  </a:cubicBezTo>
                  <a:lnTo>
                    <a:pt x="3370" y="5264"/>
                  </a:lnTo>
                  <a:cubicBezTo>
                    <a:pt x="3275" y="5633"/>
                    <a:pt x="2894" y="5942"/>
                    <a:pt x="2525" y="5942"/>
                  </a:cubicBezTo>
                  <a:lnTo>
                    <a:pt x="596" y="5942"/>
                  </a:lnTo>
                  <a:cubicBezTo>
                    <a:pt x="227" y="5942"/>
                    <a:pt x="0" y="5633"/>
                    <a:pt x="96" y="5264"/>
                  </a:cubicBezTo>
                  <a:lnTo>
                    <a:pt x="1322" y="680"/>
                  </a:lnTo>
                  <a:cubicBezTo>
                    <a:pt x="1429" y="311"/>
                    <a:pt x="1810" y="1"/>
                    <a:pt x="21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8"/>
            <p:cNvSpPr/>
            <p:nvPr/>
          </p:nvSpPr>
          <p:spPr>
            <a:xfrm>
              <a:off x="3679282" y="-33850"/>
              <a:ext cx="679337" cy="790055"/>
            </a:xfrm>
            <a:custGeom>
              <a:rect b="b" l="l" r="r" t="t"/>
              <a:pathLst>
                <a:path extrusionOk="0" h="10359" w="8907">
                  <a:moveTo>
                    <a:pt x="3810" y="10359"/>
                  </a:moveTo>
                  <a:lnTo>
                    <a:pt x="7870" y="10359"/>
                  </a:lnTo>
                  <a:cubicBezTo>
                    <a:pt x="8513" y="10359"/>
                    <a:pt x="8906" y="9835"/>
                    <a:pt x="8728" y="9192"/>
                  </a:cubicBezTo>
                  <a:lnTo>
                    <a:pt x="6584" y="1167"/>
                  </a:lnTo>
                  <a:cubicBezTo>
                    <a:pt x="6418" y="524"/>
                    <a:pt x="5739" y="1"/>
                    <a:pt x="5096" y="1"/>
                  </a:cubicBezTo>
                  <a:lnTo>
                    <a:pt x="1036" y="1"/>
                  </a:lnTo>
                  <a:cubicBezTo>
                    <a:pt x="393" y="1"/>
                    <a:pt x="0" y="524"/>
                    <a:pt x="179" y="1167"/>
                  </a:cubicBezTo>
                  <a:lnTo>
                    <a:pt x="2322" y="9192"/>
                  </a:lnTo>
                  <a:cubicBezTo>
                    <a:pt x="2501" y="9835"/>
                    <a:pt x="3167" y="10359"/>
                    <a:pt x="3810" y="1035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8"/>
            <p:cNvSpPr/>
            <p:nvPr/>
          </p:nvSpPr>
          <p:spPr>
            <a:xfrm>
              <a:off x="3679282" y="756142"/>
              <a:ext cx="679337" cy="791047"/>
            </a:xfrm>
            <a:custGeom>
              <a:rect b="b" l="l" r="r" t="t"/>
              <a:pathLst>
                <a:path extrusionOk="0" h="10372" w="8907">
                  <a:moveTo>
                    <a:pt x="3810" y="1"/>
                  </a:moveTo>
                  <a:lnTo>
                    <a:pt x="7870" y="1"/>
                  </a:lnTo>
                  <a:cubicBezTo>
                    <a:pt x="8513" y="1"/>
                    <a:pt x="8906" y="537"/>
                    <a:pt x="8728" y="1180"/>
                  </a:cubicBezTo>
                  <a:lnTo>
                    <a:pt x="6584" y="9193"/>
                  </a:lnTo>
                  <a:cubicBezTo>
                    <a:pt x="6418" y="9836"/>
                    <a:pt x="5739" y="10371"/>
                    <a:pt x="5096" y="10371"/>
                  </a:cubicBezTo>
                  <a:lnTo>
                    <a:pt x="1036" y="10371"/>
                  </a:lnTo>
                  <a:cubicBezTo>
                    <a:pt x="393" y="10371"/>
                    <a:pt x="0" y="9847"/>
                    <a:pt x="179" y="9193"/>
                  </a:cubicBezTo>
                  <a:lnTo>
                    <a:pt x="2322" y="1180"/>
                  </a:lnTo>
                  <a:cubicBezTo>
                    <a:pt x="2501" y="537"/>
                    <a:pt x="3167" y="1"/>
                    <a:pt x="38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8"/>
            <p:cNvSpPr/>
            <p:nvPr/>
          </p:nvSpPr>
          <p:spPr>
            <a:xfrm>
              <a:off x="3141661" y="430169"/>
              <a:ext cx="1506638" cy="653002"/>
            </a:xfrm>
            <a:custGeom>
              <a:rect b="b" l="l" r="r" t="t"/>
              <a:pathLst>
                <a:path extrusionOk="0" h="8562" w="19754">
                  <a:moveTo>
                    <a:pt x="17420" y="1"/>
                  </a:moveTo>
                  <a:lnTo>
                    <a:pt x="17420" y="1"/>
                  </a:lnTo>
                  <a:cubicBezTo>
                    <a:pt x="18706" y="1"/>
                    <a:pt x="19753" y="1048"/>
                    <a:pt x="19753" y="2334"/>
                  </a:cubicBezTo>
                  <a:lnTo>
                    <a:pt x="19753" y="6228"/>
                  </a:lnTo>
                  <a:cubicBezTo>
                    <a:pt x="19753" y="7513"/>
                    <a:pt x="18706" y="8561"/>
                    <a:pt x="17420" y="8561"/>
                  </a:cubicBezTo>
                  <a:lnTo>
                    <a:pt x="17420" y="8561"/>
                  </a:lnTo>
                  <a:cubicBezTo>
                    <a:pt x="17301" y="8561"/>
                    <a:pt x="17170" y="8549"/>
                    <a:pt x="17062" y="8525"/>
                  </a:cubicBezTo>
                  <a:lnTo>
                    <a:pt x="17062" y="8525"/>
                  </a:lnTo>
                  <a:lnTo>
                    <a:pt x="941" y="6001"/>
                  </a:lnTo>
                  <a:cubicBezTo>
                    <a:pt x="418" y="6001"/>
                    <a:pt x="1" y="5573"/>
                    <a:pt x="1" y="5061"/>
                  </a:cubicBezTo>
                  <a:lnTo>
                    <a:pt x="1" y="3501"/>
                  </a:lnTo>
                  <a:cubicBezTo>
                    <a:pt x="1" y="2977"/>
                    <a:pt x="418" y="2549"/>
                    <a:pt x="941" y="2549"/>
                  </a:cubicBezTo>
                  <a:lnTo>
                    <a:pt x="17062" y="24"/>
                  </a:lnTo>
                  <a:lnTo>
                    <a:pt x="17062" y="24"/>
                  </a:lnTo>
                  <a:cubicBezTo>
                    <a:pt x="17170" y="1"/>
                    <a:pt x="17301" y="1"/>
                    <a:pt x="174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8"/>
            <p:cNvSpPr/>
            <p:nvPr/>
          </p:nvSpPr>
          <p:spPr>
            <a:xfrm>
              <a:off x="3364138" y="852469"/>
              <a:ext cx="50033" cy="67268"/>
            </a:xfrm>
            <a:custGeom>
              <a:rect b="b" l="l" r="r" t="t"/>
              <a:pathLst>
                <a:path extrusionOk="0" h="882" w="656">
                  <a:moveTo>
                    <a:pt x="1" y="0"/>
                  </a:moveTo>
                  <a:lnTo>
                    <a:pt x="1" y="774"/>
                  </a:lnTo>
                  <a:lnTo>
                    <a:pt x="191" y="798"/>
                  </a:lnTo>
                  <a:lnTo>
                    <a:pt x="656" y="881"/>
                  </a:lnTo>
                  <a:lnTo>
                    <a:pt x="656" y="95"/>
                  </a:lnTo>
                  <a:lnTo>
                    <a:pt x="394" y="60"/>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8"/>
            <p:cNvSpPr/>
            <p:nvPr/>
          </p:nvSpPr>
          <p:spPr>
            <a:xfrm>
              <a:off x="4470192" y="430169"/>
              <a:ext cx="178090" cy="653002"/>
            </a:xfrm>
            <a:custGeom>
              <a:rect b="b" l="l" r="r" t="t"/>
              <a:pathLst>
                <a:path extrusionOk="0" h="8562" w="2335">
                  <a:moveTo>
                    <a:pt x="1" y="1"/>
                  </a:moveTo>
                  <a:cubicBezTo>
                    <a:pt x="1287" y="1"/>
                    <a:pt x="2334" y="1048"/>
                    <a:pt x="2334" y="2334"/>
                  </a:cubicBezTo>
                  <a:lnTo>
                    <a:pt x="2334" y="6228"/>
                  </a:lnTo>
                  <a:cubicBezTo>
                    <a:pt x="2334" y="7513"/>
                    <a:pt x="1287" y="8561"/>
                    <a:pt x="1" y="8561"/>
                  </a:cubicBez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8"/>
            <p:cNvSpPr/>
            <p:nvPr/>
          </p:nvSpPr>
          <p:spPr>
            <a:xfrm>
              <a:off x="3412264" y="585452"/>
              <a:ext cx="50033" cy="341526"/>
            </a:xfrm>
            <a:custGeom>
              <a:rect b="b" l="l" r="r" t="t"/>
              <a:pathLst>
                <a:path extrusionOk="0" h="4478" w="656">
                  <a:moveTo>
                    <a:pt x="656" y="4477"/>
                  </a:moveTo>
                  <a:lnTo>
                    <a:pt x="1" y="4370"/>
                  </a:lnTo>
                  <a:lnTo>
                    <a:pt x="1" y="108"/>
                  </a:lnTo>
                  <a:lnTo>
                    <a:pt x="65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8"/>
            <p:cNvSpPr/>
            <p:nvPr/>
          </p:nvSpPr>
          <p:spPr>
            <a:xfrm>
              <a:off x="3141661" y="601774"/>
              <a:ext cx="222556" cy="309722"/>
            </a:xfrm>
            <a:custGeom>
              <a:rect b="b" l="l" r="r" t="t"/>
              <a:pathLst>
                <a:path extrusionOk="0" h="4061" w="2918">
                  <a:moveTo>
                    <a:pt x="2918" y="4061"/>
                  </a:moveTo>
                  <a:lnTo>
                    <a:pt x="941" y="3751"/>
                  </a:lnTo>
                  <a:cubicBezTo>
                    <a:pt x="418" y="3751"/>
                    <a:pt x="1" y="3323"/>
                    <a:pt x="1" y="2811"/>
                  </a:cubicBezTo>
                  <a:lnTo>
                    <a:pt x="1" y="1251"/>
                  </a:lnTo>
                  <a:cubicBezTo>
                    <a:pt x="1" y="727"/>
                    <a:pt x="418" y="310"/>
                    <a:pt x="941" y="310"/>
                  </a:cubicBezTo>
                  <a:lnTo>
                    <a:pt x="2918" y="1"/>
                  </a:lnTo>
                  <a:lnTo>
                    <a:pt x="2918" y="406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8"/>
            <p:cNvSpPr/>
            <p:nvPr/>
          </p:nvSpPr>
          <p:spPr>
            <a:xfrm>
              <a:off x="4781674" y="379298"/>
              <a:ext cx="76346" cy="753828"/>
            </a:xfrm>
            <a:custGeom>
              <a:rect b="b" l="l" r="r" t="t"/>
              <a:pathLst>
                <a:path extrusionOk="0" h="9884" w="1001">
                  <a:moveTo>
                    <a:pt x="1001" y="501"/>
                  </a:moveTo>
                  <a:lnTo>
                    <a:pt x="1001" y="9383"/>
                  </a:lnTo>
                  <a:cubicBezTo>
                    <a:pt x="1001" y="9657"/>
                    <a:pt x="774" y="9883"/>
                    <a:pt x="501" y="9883"/>
                  </a:cubicBezTo>
                  <a:lnTo>
                    <a:pt x="501" y="9883"/>
                  </a:lnTo>
                  <a:cubicBezTo>
                    <a:pt x="227" y="9883"/>
                    <a:pt x="1" y="9657"/>
                    <a:pt x="1" y="9383"/>
                  </a:cubicBezTo>
                  <a:lnTo>
                    <a:pt x="1" y="501"/>
                  </a:lnTo>
                  <a:cubicBezTo>
                    <a:pt x="1" y="227"/>
                    <a:pt x="227" y="1"/>
                    <a:pt x="501" y="1"/>
                  </a:cubicBezTo>
                  <a:lnTo>
                    <a:pt x="501" y="1"/>
                  </a:lnTo>
                  <a:cubicBezTo>
                    <a:pt x="774" y="1"/>
                    <a:pt x="1001" y="227"/>
                    <a:pt x="1001" y="50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8"/>
            <p:cNvSpPr/>
            <p:nvPr/>
          </p:nvSpPr>
          <p:spPr>
            <a:xfrm>
              <a:off x="4098838" y="610011"/>
              <a:ext cx="469518" cy="292410"/>
            </a:xfrm>
            <a:custGeom>
              <a:rect b="b" l="l" r="r" t="t"/>
              <a:pathLst>
                <a:path extrusionOk="0" h="3834" w="6156">
                  <a:moveTo>
                    <a:pt x="1119" y="536"/>
                  </a:moveTo>
                  <a:cubicBezTo>
                    <a:pt x="488" y="595"/>
                    <a:pt x="0" y="1119"/>
                    <a:pt x="0" y="1762"/>
                  </a:cubicBezTo>
                  <a:lnTo>
                    <a:pt x="0" y="2084"/>
                  </a:lnTo>
                  <a:cubicBezTo>
                    <a:pt x="0" y="2727"/>
                    <a:pt x="488" y="3250"/>
                    <a:pt x="1119" y="3310"/>
                  </a:cubicBezTo>
                  <a:lnTo>
                    <a:pt x="4405" y="3822"/>
                  </a:lnTo>
                  <a:cubicBezTo>
                    <a:pt x="4477" y="3834"/>
                    <a:pt x="4560" y="3834"/>
                    <a:pt x="4643" y="3834"/>
                  </a:cubicBezTo>
                  <a:cubicBezTo>
                    <a:pt x="5477" y="3834"/>
                    <a:pt x="6156" y="3155"/>
                    <a:pt x="6156" y="2322"/>
                  </a:cubicBezTo>
                  <a:lnTo>
                    <a:pt x="6156" y="1512"/>
                  </a:lnTo>
                  <a:cubicBezTo>
                    <a:pt x="6156" y="679"/>
                    <a:pt x="5477" y="0"/>
                    <a:pt x="4643" y="0"/>
                  </a:cubicBezTo>
                  <a:cubicBezTo>
                    <a:pt x="4560" y="0"/>
                    <a:pt x="4477" y="12"/>
                    <a:pt x="4405" y="24"/>
                  </a:cubicBezTo>
                  <a:lnTo>
                    <a:pt x="1119" y="536"/>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8"/>
            <p:cNvSpPr/>
            <p:nvPr/>
          </p:nvSpPr>
          <p:spPr>
            <a:xfrm>
              <a:off x="3255226" y="685364"/>
              <a:ext cx="328800" cy="142620"/>
            </a:xfrm>
            <a:custGeom>
              <a:rect b="b" l="l" r="r" t="t"/>
              <a:pathLst>
                <a:path extrusionOk="0" h="1870" w="4311">
                  <a:moveTo>
                    <a:pt x="500" y="0"/>
                  </a:moveTo>
                  <a:lnTo>
                    <a:pt x="500" y="0"/>
                  </a:lnTo>
                  <a:cubicBezTo>
                    <a:pt x="226" y="0"/>
                    <a:pt x="0" y="226"/>
                    <a:pt x="0" y="512"/>
                  </a:cubicBezTo>
                  <a:lnTo>
                    <a:pt x="0" y="1358"/>
                  </a:lnTo>
                  <a:cubicBezTo>
                    <a:pt x="0" y="1643"/>
                    <a:pt x="226" y="1870"/>
                    <a:pt x="500" y="1870"/>
                  </a:cubicBezTo>
                  <a:lnTo>
                    <a:pt x="500" y="1870"/>
                  </a:lnTo>
                  <a:cubicBezTo>
                    <a:pt x="536" y="1870"/>
                    <a:pt x="560" y="1870"/>
                    <a:pt x="584" y="1858"/>
                  </a:cubicBezTo>
                  <a:lnTo>
                    <a:pt x="584" y="1858"/>
                  </a:lnTo>
                  <a:lnTo>
                    <a:pt x="4108" y="1310"/>
                  </a:lnTo>
                  <a:cubicBezTo>
                    <a:pt x="4215" y="1310"/>
                    <a:pt x="4310" y="1215"/>
                    <a:pt x="4310" y="1108"/>
                  </a:cubicBezTo>
                  <a:lnTo>
                    <a:pt x="4310" y="762"/>
                  </a:lnTo>
                  <a:cubicBezTo>
                    <a:pt x="4310" y="655"/>
                    <a:pt x="4215" y="560"/>
                    <a:pt x="4108" y="560"/>
                  </a:cubicBezTo>
                  <a:lnTo>
                    <a:pt x="584" y="0"/>
                  </a:lnTo>
                  <a:lnTo>
                    <a:pt x="584" y="0"/>
                  </a:lnTo>
                  <a:cubicBezTo>
                    <a:pt x="560" y="0"/>
                    <a:pt x="536" y="0"/>
                    <a:pt x="50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8"/>
            <p:cNvSpPr/>
            <p:nvPr/>
          </p:nvSpPr>
          <p:spPr>
            <a:xfrm>
              <a:off x="3106273" y="303944"/>
              <a:ext cx="138125" cy="326044"/>
            </a:xfrm>
            <a:custGeom>
              <a:rect b="b" l="l" r="r" t="t"/>
              <a:pathLst>
                <a:path extrusionOk="0" h="4275" w="1811">
                  <a:moveTo>
                    <a:pt x="1810" y="4144"/>
                  </a:moveTo>
                  <a:lnTo>
                    <a:pt x="882" y="679"/>
                  </a:lnTo>
                  <a:cubicBezTo>
                    <a:pt x="774" y="298"/>
                    <a:pt x="1001" y="1"/>
                    <a:pt x="1370" y="1"/>
                  </a:cubicBezTo>
                  <a:lnTo>
                    <a:pt x="596" y="1"/>
                  </a:lnTo>
                  <a:cubicBezTo>
                    <a:pt x="227" y="1"/>
                    <a:pt x="0" y="310"/>
                    <a:pt x="96" y="679"/>
                  </a:cubicBezTo>
                  <a:lnTo>
                    <a:pt x="1060" y="4275"/>
                  </a:lnTo>
                  <a:cubicBezTo>
                    <a:pt x="1167" y="4227"/>
                    <a:pt x="1286" y="4215"/>
                    <a:pt x="1405" y="42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8"/>
            <p:cNvSpPr/>
            <p:nvPr/>
          </p:nvSpPr>
          <p:spPr>
            <a:xfrm>
              <a:off x="3106273" y="883281"/>
              <a:ext cx="138125" cy="325205"/>
            </a:xfrm>
            <a:custGeom>
              <a:rect b="b" l="l" r="r" t="t"/>
              <a:pathLst>
                <a:path extrusionOk="0" h="4264" w="1811">
                  <a:moveTo>
                    <a:pt x="1810" y="120"/>
                  </a:moveTo>
                  <a:lnTo>
                    <a:pt x="882" y="3597"/>
                  </a:lnTo>
                  <a:cubicBezTo>
                    <a:pt x="774" y="3966"/>
                    <a:pt x="1001" y="4263"/>
                    <a:pt x="1370" y="4263"/>
                  </a:cubicBezTo>
                  <a:lnTo>
                    <a:pt x="596" y="4263"/>
                  </a:lnTo>
                  <a:cubicBezTo>
                    <a:pt x="227" y="4263"/>
                    <a:pt x="0" y="3966"/>
                    <a:pt x="96" y="3597"/>
                  </a:cubicBezTo>
                  <a:lnTo>
                    <a:pt x="1060" y="1"/>
                  </a:lnTo>
                  <a:cubicBezTo>
                    <a:pt x="1167" y="37"/>
                    <a:pt x="1286" y="60"/>
                    <a:pt x="1405" y="6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8"/>
            <p:cNvSpPr/>
            <p:nvPr/>
          </p:nvSpPr>
          <p:spPr>
            <a:xfrm>
              <a:off x="3679282" y="-33850"/>
              <a:ext cx="265191" cy="563998"/>
            </a:xfrm>
            <a:custGeom>
              <a:rect b="b" l="l" r="r" t="t"/>
              <a:pathLst>
                <a:path extrusionOk="0" h="7395" w="3477">
                  <a:moveTo>
                    <a:pt x="3477" y="7132"/>
                  </a:moveTo>
                  <a:lnTo>
                    <a:pt x="1882" y="1167"/>
                  </a:lnTo>
                  <a:cubicBezTo>
                    <a:pt x="1715" y="524"/>
                    <a:pt x="2096" y="1"/>
                    <a:pt x="2739" y="1"/>
                  </a:cubicBezTo>
                  <a:lnTo>
                    <a:pt x="1036" y="1"/>
                  </a:lnTo>
                  <a:cubicBezTo>
                    <a:pt x="393" y="1"/>
                    <a:pt x="0" y="524"/>
                    <a:pt x="179" y="1167"/>
                  </a:cubicBezTo>
                  <a:lnTo>
                    <a:pt x="1846" y="7394"/>
                  </a:lnTo>
                  <a:lnTo>
                    <a:pt x="3477" y="7132"/>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8"/>
            <p:cNvSpPr/>
            <p:nvPr/>
          </p:nvSpPr>
          <p:spPr>
            <a:xfrm>
              <a:off x="3679282" y="983193"/>
              <a:ext cx="265191" cy="563998"/>
            </a:xfrm>
            <a:custGeom>
              <a:rect b="b" l="l" r="r" t="t"/>
              <a:pathLst>
                <a:path extrusionOk="0" h="7395" w="3477">
                  <a:moveTo>
                    <a:pt x="3477" y="251"/>
                  </a:moveTo>
                  <a:lnTo>
                    <a:pt x="1846" y="1"/>
                  </a:lnTo>
                  <a:lnTo>
                    <a:pt x="179" y="6216"/>
                  </a:lnTo>
                  <a:cubicBezTo>
                    <a:pt x="0" y="6859"/>
                    <a:pt x="393" y="7394"/>
                    <a:pt x="1036" y="7394"/>
                  </a:cubicBezTo>
                  <a:lnTo>
                    <a:pt x="2739" y="7394"/>
                  </a:lnTo>
                  <a:cubicBezTo>
                    <a:pt x="2096" y="7394"/>
                    <a:pt x="1703" y="6870"/>
                    <a:pt x="1882" y="6216"/>
                  </a:cubicBezTo>
                  <a:lnTo>
                    <a:pt x="3477" y="25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8"/>
            <p:cNvSpPr/>
            <p:nvPr/>
          </p:nvSpPr>
          <p:spPr>
            <a:xfrm>
              <a:off x="4781674" y="756142"/>
              <a:ext cx="76346" cy="286156"/>
            </a:xfrm>
            <a:custGeom>
              <a:rect b="b" l="l" r="r" t="t"/>
              <a:pathLst>
                <a:path extrusionOk="0" h="3752" w="1001">
                  <a:moveTo>
                    <a:pt x="1001" y="501"/>
                  </a:moveTo>
                  <a:lnTo>
                    <a:pt x="1001" y="3251"/>
                  </a:lnTo>
                  <a:cubicBezTo>
                    <a:pt x="1001" y="3525"/>
                    <a:pt x="774" y="3751"/>
                    <a:pt x="501" y="3751"/>
                  </a:cubicBezTo>
                  <a:lnTo>
                    <a:pt x="501" y="3751"/>
                  </a:lnTo>
                  <a:cubicBezTo>
                    <a:pt x="227" y="3751"/>
                    <a:pt x="1" y="3525"/>
                    <a:pt x="1" y="3251"/>
                  </a:cubicBezTo>
                  <a:lnTo>
                    <a:pt x="1" y="501"/>
                  </a:lnTo>
                  <a:cubicBezTo>
                    <a:pt x="1" y="227"/>
                    <a:pt x="227" y="1"/>
                    <a:pt x="501" y="1"/>
                  </a:cubicBezTo>
                  <a:lnTo>
                    <a:pt x="501" y="1"/>
                  </a:lnTo>
                  <a:cubicBezTo>
                    <a:pt x="774" y="1"/>
                    <a:pt x="1001" y="227"/>
                    <a:pt x="1001" y="50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8"/>
            <p:cNvSpPr/>
            <p:nvPr/>
          </p:nvSpPr>
          <p:spPr>
            <a:xfrm>
              <a:off x="4781674" y="487371"/>
              <a:ext cx="76346" cy="142620"/>
            </a:xfrm>
            <a:custGeom>
              <a:rect b="b" l="l" r="r" t="t"/>
              <a:pathLst>
                <a:path extrusionOk="0" h="1870" w="1001">
                  <a:moveTo>
                    <a:pt x="1001" y="501"/>
                  </a:moveTo>
                  <a:lnTo>
                    <a:pt x="1001" y="1370"/>
                  </a:lnTo>
                  <a:cubicBezTo>
                    <a:pt x="1001" y="1644"/>
                    <a:pt x="774" y="1870"/>
                    <a:pt x="501" y="1870"/>
                  </a:cubicBezTo>
                  <a:lnTo>
                    <a:pt x="501" y="1870"/>
                  </a:lnTo>
                  <a:cubicBezTo>
                    <a:pt x="227" y="1870"/>
                    <a:pt x="1" y="1644"/>
                    <a:pt x="1" y="1370"/>
                  </a:cubicBezTo>
                  <a:lnTo>
                    <a:pt x="1" y="501"/>
                  </a:lnTo>
                  <a:cubicBezTo>
                    <a:pt x="1" y="227"/>
                    <a:pt x="227" y="1"/>
                    <a:pt x="501" y="1"/>
                  </a:cubicBezTo>
                  <a:lnTo>
                    <a:pt x="501" y="1"/>
                  </a:lnTo>
                  <a:cubicBezTo>
                    <a:pt x="774" y="1"/>
                    <a:pt x="1001" y="227"/>
                    <a:pt x="1001" y="501"/>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8"/>
            <p:cNvSpPr/>
            <p:nvPr/>
          </p:nvSpPr>
          <p:spPr>
            <a:xfrm>
              <a:off x="4237724" y="643569"/>
              <a:ext cx="254360" cy="158103"/>
            </a:xfrm>
            <a:custGeom>
              <a:rect b="b" l="l" r="r" t="t"/>
              <a:pathLst>
                <a:path extrusionOk="0" h="2073" w="3335">
                  <a:moveTo>
                    <a:pt x="608" y="286"/>
                  </a:moveTo>
                  <a:cubicBezTo>
                    <a:pt x="263" y="322"/>
                    <a:pt x="1" y="608"/>
                    <a:pt x="1" y="953"/>
                  </a:cubicBezTo>
                  <a:lnTo>
                    <a:pt x="1" y="1120"/>
                  </a:lnTo>
                  <a:cubicBezTo>
                    <a:pt x="1" y="1465"/>
                    <a:pt x="263" y="1751"/>
                    <a:pt x="608" y="1787"/>
                  </a:cubicBezTo>
                  <a:lnTo>
                    <a:pt x="2382" y="2060"/>
                  </a:lnTo>
                  <a:cubicBezTo>
                    <a:pt x="2430" y="2072"/>
                    <a:pt x="2465" y="2072"/>
                    <a:pt x="2513" y="2072"/>
                  </a:cubicBezTo>
                  <a:cubicBezTo>
                    <a:pt x="2965" y="2072"/>
                    <a:pt x="3334" y="1703"/>
                    <a:pt x="3334" y="1251"/>
                  </a:cubicBezTo>
                  <a:lnTo>
                    <a:pt x="3334" y="822"/>
                  </a:lnTo>
                  <a:cubicBezTo>
                    <a:pt x="3334" y="358"/>
                    <a:pt x="2965" y="1"/>
                    <a:pt x="2513" y="1"/>
                  </a:cubicBezTo>
                  <a:cubicBezTo>
                    <a:pt x="2465" y="1"/>
                    <a:pt x="2430" y="1"/>
                    <a:pt x="2382" y="1"/>
                  </a:cubicBezTo>
                  <a:lnTo>
                    <a:pt x="608" y="286"/>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8"/>
            <p:cNvSpPr/>
            <p:nvPr/>
          </p:nvSpPr>
          <p:spPr>
            <a:xfrm>
              <a:off x="3310597" y="706262"/>
              <a:ext cx="160777" cy="69937"/>
            </a:xfrm>
            <a:custGeom>
              <a:rect b="b" l="l" r="r" t="t"/>
              <a:pathLst>
                <a:path extrusionOk="0" h="917" w="2108">
                  <a:moveTo>
                    <a:pt x="250" y="12"/>
                  </a:moveTo>
                  <a:lnTo>
                    <a:pt x="250" y="12"/>
                  </a:lnTo>
                  <a:cubicBezTo>
                    <a:pt x="119" y="12"/>
                    <a:pt x="0" y="119"/>
                    <a:pt x="0" y="250"/>
                  </a:cubicBezTo>
                  <a:lnTo>
                    <a:pt x="0" y="667"/>
                  </a:lnTo>
                  <a:cubicBezTo>
                    <a:pt x="0" y="810"/>
                    <a:pt x="119" y="917"/>
                    <a:pt x="250" y="917"/>
                  </a:cubicBezTo>
                  <a:lnTo>
                    <a:pt x="250" y="917"/>
                  </a:lnTo>
                  <a:cubicBezTo>
                    <a:pt x="262" y="917"/>
                    <a:pt x="286" y="917"/>
                    <a:pt x="298" y="917"/>
                  </a:cubicBezTo>
                  <a:lnTo>
                    <a:pt x="298" y="917"/>
                  </a:lnTo>
                  <a:lnTo>
                    <a:pt x="2013" y="643"/>
                  </a:lnTo>
                  <a:cubicBezTo>
                    <a:pt x="2060" y="643"/>
                    <a:pt x="2108" y="595"/>
                    <a:pt x="2108" y="548"/>
                  </a:cubicBezTo>
                  <a:lnTo>
                    <a:pt x="2108" y="381"/>
                  </a:lnTo>
                  <a:cubicBezTo>
                    <a:pt x="2108" y="322"/>
                    <a:pt x="2060" y="274"/>
                    <a:pt x="2013" y="274"/>
                  </a:cubicBezTo>
                  <a:lnTo>
                    <a:pt x="298" y="12"/>
                  </a:lnTo>
                  <a:lnTo>
                    <a:pt x="298" y="12"/>
                  </a:lnTo>
                  <a:cubicBezTo>
                    <a:pt x="286" y="0"/>
                    <a:pt x="262" y="0"/>
                    <a:pt x="250" y="0"/>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8"/>
            <p:cNvSpPr/>
            <p:nvPr/>
          </p:nvSpPr>
          <p:spPr>
            <a:xfrm>
              <a:off x="3140746" y="756142"/>
              <a:ext cx="223471" cy="155357"/>
            </a:xfrm>
            <a:custGeom>
              <a:rect b="b" l="l" r="r" t="t"/>
              <a:pathLst>
                <a:path extrusionOk="0" h="2037" w="2930">
                  <a:moveTo>
                    <a:pt x="2930" y="1263"/>
                  </a:moveTo>
                  <a:lnTo>
                    <a:pt x="953" y="953"/>
                  </a:lnTo>
                  <a:cubicBezTo>
                    <a:pt x="906" y="953"/>
                    <a:pt x="858" y="942"/>
                    <a:pt x="811" y="942"/>
                  </a:cubicBezTo>
                  <a:cubicBezTo>
                    <a:pt x="358" y="870"/>
                    <a:pt x="1" y="477"/>
                    <a:pt x="1" y="1"/>
                  </a:cubicBezTo>
                  <a:lnTo>
                    <a:pt x="1" y="787"/>
                  </a:lnTo>
                  <a:cubicBezTo>
                    <a:pt x="1" y="1180"/>
                    <a:pt x="263" y="1525"/>
                    <a:pt x="608" y="1668"/>
                  </a:cubicBezTo>
                  <a:cubicBezTo>
                    <a:pt x="715" y="1704"/>
                    <a:pt x="834" y="1727"/>
                    <a:pt x="953" y="1727"/>
                  </a:cubicBezTo>
                  <a:lnTo>
                    <a:pt x="1358" y="1787"/>
                  </a:lnTo>
                  <a:lnTo>
                    <a:pt x="2918" y="2037"/>
                  </a:lnTo>
                  <a:lnTo>
                    <a:pt x="2918" y="1263"/>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8"/>
            <p:cNvSpPr/>
            <p:nvPr/>
          </p:nvSpPr>
          <p:spPr>
            <a:xfrm>
              <a:off x="3412264" y="859714"/>
              <a:ext cx="50033" cy="67268"/>
            </a:xfrm>
            <a:custGeom>
              <a:rect b="b" l="l" r="r" t="t"/>
              <a:pathLst>
                <a:path extrusionOk="0" h="882" w="656">
                  <a:moveTo>
                    <a:pt x="1" y="0"/>
                  </a:moveTo>
                  <a:lnTo>
                    <a:pt x="1" y="774"/>
                  </a:lnTo>
                  <a:lnTo>
                    <a:pt x="191" y="810"/>
                  </a:lnTo>
                  <a:lnTo>
                    <a:pt x="656" y="881"/>
                  </a:lnTo>
                  <a:lnTo>
                    <a:pt x="656" y="107"/>
                  </a:lnTo>
                  <a:lnTo>
                    <a:pt x="394" y="60"/>
                  </a:ln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8"/>
            <p:cNvSpPr/>
            <p:nvPr/>
          </p:nvSpPr>
          <p:spPr>
            <a:xfrm>
              <a:off x="4470192" y="845147"/>
              <a:ext cx="178090" cy="238031"/>
            </a:xfrm>
            <a:custGeom>
              <a:rect b="b" l="l" r="r" t="t"/>
              <a:pathLst>
                <a:path extrusionOk="0" h="3121" w="2335">
                  <a:moveTo>
                    <a:pt x="2334" y="787"/>
                  </a:moveTo>
                  <a:close/>
                  <a:moveTo>
                    <a:pt x="1" y="2334"/>
                  </a:moveTo>
                  <a:lnTo>
                    <a:pt x="1" y="3120"/>
                  </a:lnTo>
                  <a:cubicBezTo>
                    <a:pt x="1287" y="3120"/>
                    <a:pt x="2334" y="2072"/>
                    <a:pt x="2334" y="787"/>
                  </a:cubicBezTo>
                  <a:lnTo>
                    <a:pt x="2334" y="1"/>
                  </a:lnTo>
                  <a:cubicBezTo>
                    <a:pt x="2334" y="275"/>
                    <a:pt x="2287" y="537"/>
                    <a:pt x="2203" y="775"/>
                  </a:cubicBezTo>
                  <a:cubicBezTo>
                    <a:pt x="1882" y="1680"/>
                    <a:pt x="1013" y="2334"/>
                    <a:pt x="1" y="2334"/>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8"/>
            <p:cNvSpPr/>
            <p:nvPr/>
          </p:nvSpPr>
          <p:spPr>
            <a:xfrm>
              <a:off x="3462220" y="867875"/>
              <a:ext cx="1008061" cy="215303"/>
            </a:xfrm>
            <a:custGeom>
              <a:rect b="b" l="l" r="r" t="t"/>
              <a:pathLst>
                <a:path extrusionOk="0" h="2823" w="13217">
                  <a:moveTo>
                    <a:pt x="12859" y="2013"/>
                  </a:moveTo>
                  <a:close/>
                  <a:moveTo>
                    <a:pt x="12859" y="2786"/>
                  </a:moveTo>
                  <a:close/>
                  <a:moveTo>
                    <a:pt x="13217" y="2822"/>
                  </a:moveTo>
                  <a:lnTo>
                    <a:pt x="13217" y="2036"/>
                  </a:lnTo>
                  <a:cubicBezTo>
                    <a:pt x="13086" y="2036"/>
                    <a:pt x="12967" y="2036"/>
                    <a:pt x="12859" y="2013"/>
                  </a:cubicBezTo>
                  <a:lnTo>
                    <a:pt x="11038" y="1727"/>
                  </a:lnTo>
                  <a:lnTo>
                    <a:pt x="4882" y="762"/>
                  </a:lnTo>
                  <a:lnTo>
                    <a:pt x="1" y="0"/>
                  </a:lnTo>
                  <a:lnTo>
                    <a:pt x="1" y="774"/>
                  </a:lnTo>
                  <a:lnTo>
                    <a:pt x="4692" y="1513"/>
                  </a:lnTo>
                  <a:lnTo>
                    <a:pt x="6323" y="1763"/>
                  </a:lnTo>
                  <a:lnTo>
                    <a:pt x="10835" y="2477"/>
                  </a:lnTo>
                  <a:lnTo>
                    <a:pt x="12859" y="2786"/>
                  </a:lnTo>
                  <a:cubicBezTo>
                    <a:pt x="12967" y="2810"/>
                    <a:pt x="13098" y="2822"/>
                    <a:pt x="13217" y="2822"/>
                  </a:cubicBezTo>
                  <a:close/>
                </a:path>
              </a:pathLst>
            </a:custGeom>
            <a:solidFill>
              <a:srgbClr val="9C6061">
                <a:alpha val="490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28"/>
          <p:cNvGrpSpPr/>
          <p:nvPr/>
        </p:nvGrpSpPr>
        <p:grpSpPr>
          <a:xfrm>
            <a:off x="5308488" y="2152558"/>
            <a:ext cx="1743727" cy="1286418"/>
            <a:chOff x="5587576" y="2441217"/>
            <a:chExt cx="2582535" cy="2162774"/>
          </a:xfrm>
        </p:grpSpPr>
        <p:sp>
          <p:nvSpPr>
            <p:cNvPr id="768" name="Google Shape;768;p28"/>
            <p:cNvSpPr/>
            <p:nvPr/>
          </p:nvSpPr>
          <p:spPr>
            <a:xfrm>
              <a:off x="7174990" y="3055392"/>
              <a:ext cx="841826" cy="687466"/>
            </a:xfrm>
            <a:custGeom>
              <a:rect b="b" l="l" r="r" t="t"/>
              <a:pathLst>
                <a:path extrusionOk="0" h="7157" w="8764">
                  <a:moveTo>
                    <a:pt x="1310" y="3084"/>
                  </a:moveTo>
                  <a:cubicBezTo>
                    <a:pt x="1310" y="3084"/>
                    <a:pt x="2906" y="1"/>
                    <a:pt x="5835" y="393"/>
                  </a:cubicBezTo>
                  <a:cubicBezTo>
                    <a:pt x="8764" y="786"/>
                    <a:pt x="8621" y="3703"/>
                    <a:pt x="8621" y="5430"/>
                  </a:cubicBezTo>
                  <a:cubicBezTo>
                    <a:pt x="8621" y="7156"/>
                    <a:pt x="5870" y="6632"/>
                    <a:pt x="5870" y="4918"/>
                  </a:cubicBezTo>
                  <a:cubicBezTo>
                    <a:pt x="5870" y="3191"/>
                    <a:pt x="4406" y="1763"/>
                    <a:pt x="2203" y="3370"/>
                  </a:cubicBezTo>
                  <a:cubicBezTo>
                    <a:pt x="1" y="4989"/>
                    <a:pt x="1310" y="3072"/>
                    <a:pt x="1310" y="307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8"/>
            <p:cNvSpPr/>
            <p:nvPr/>
          </p:nvSpPr>
          <p:spPr>
            <a:xfrm>
              <a:off x="6168616" y="2441217"/>
              <a:ext cx="655383" cy="885339"/>
            </a:xfrm>
            <a:custGeom>
              <a:rect b="b" l="l" r="r" t="t"/>
              <a:pathLst>
                <a:path extrusionOk="0" h="9217" w="6823">
                  <a:moveTo>
                    <a:pt x="0" y="3192"/>
                  </a:moveTo>
                  <a:lnTo>
                    <a:pt x="60" y="2073"/>
                  </a:lnTo>
                  <a:lnTo>
                    <a:pt x="60" y="501"/>
                  </a:lnTo>
                  <a:cubicBezTo>
                    <a:pt x="60" y="501"/>
                    <a:pt x="262" y="1"/>
                    <a:pt x="1000" y="96"/>
                  </a:cubicBezTo>
                  <a:cubicBezTo>
                    <a:pt x="1738" y="191"/>
                    <a:pt x="3024" y="906"/>
                    <a:pt x="3703" y="2966"/>
                  </a:cubicBezTo>
                  <a:cubicBezTo>
                    <a:pt x="4394" y="5025"/>
                    <a:pt x="4715" y="5621"/>
                    <a:pt x="5596" y="5990"/>
                  </a:cubicBezTo>
                  <a:cubicBezTo>
                    <a:pt x="6489" y="6359"/>
                    <a:pt x="6822" y="6811"/>
                    <a:pt x="6822" y="8014"/>
                  </a:cubicBezTo>
                  <a:cubicBezTo>
                    <a:pt x="6822" y="9216"/>
                    <a:pt x="607" y="8657"/>
                    <a:pt x="0" y="319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8"/>
            <p:cNvSpPr/>
            <p:nvPr/>
          </p:nvSpPr>
          <p:spPr>
            <a:xfrm>
              <a:off x="6085143" y="2889601"/>
              <a:ext cx="1566849" cy="1645806"/>
            </a:xfrm>
            <a:custGeom>
              <a:rect b="b" l="l" r="r" t="t"/>
              <a:pathLst>
                <a:path extrusionOk="0" h="17134" w="16312">
                  <a:moveTo>
                    <a:pt x="0" y="9811"/>
                  </a:moveTo>
                  <a:lnTo>
                    <a:pt x="0" y="2429"/>
                  </a:lnTo>
                  <a:lnTo>
                    <a:pt x="3215" y="0"/>
                  </a:lnTo>
                  <a:cubicBezTo>
                    <a:pt x="3215" y="0"/>
                    <a:pt x="3727" y="2929"/>
                    <a:pt x="6751" y="2929"/>
                  </a:cubicBezTo>
                  <a:lnTo>
                    <a:pt x="6751" y="2929"/>
                  </a:lnTo>
                  <a:lnTo>
                    <a:pt x="6870" y="2929"/>
                  </a:lnTo>
                  <a:lnTo>
                    <a:pt x="9442" y="2929"/>
                  </a:lnTo>
                  <a:cubicBezTo>
                    <a:pt x="13216" y="2929"/>
                    <a:pt x="16312" y="6025"/>
                    <a:pt x="16312" y="9811"/>
                  </a:cubicBezTo>
                  <a:lnTo>
                    <a:pt x="16312" y="17133"/>
                  </a:lnTo>
                  <a:lnTo>
                    <a:pt x="13383" y="17133"/>
                  </a:lnTo>
                  <a:lnTo>
                    <a:pt x="13383" y="12918"/>
                  </a:lnTo>
                  <a:cubicBezTo>
                    <a:pt x="13383" y="10751"/>
                    <a:pt x="11597" y="8977"/>
                    <a:pt x="9442" y="8977"/>
                  </a:cubicBezTo>
                  <a:lnTo>
                    <a:pt x="6870" y="8977"/>
                  </a:lnTo>
                  <a:cubicBezTo>
                    <a:pt x="4703" y="8977"/>
                    <a:pt x="2929" y="10751"/>
                    <a:pt x="2929" y="12918"/>
                  </a:cubicBezTo>
                  <a:lnTo>
                    <a:pt x="2929" y="17133"/>
                  </a:lnTo>
                  <a:lnTo>
                    <a:pt x="0" y="17133"/>
                  </a:lnTo>
                  <a:lnTo>
                    <a:pt x="0" y="981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8"/>
            <p:cNvSpPr/>
            <p:nvPr/>
          </p:nvSpPr>
          <p:spPr>
            <a:xfrm>
              <a:off x="6503657" y="3087379"/>
              <a:ext cx="690924" cy="597078"/>
            </a:xfrm>
            <a:custGeom>
              <a:rect b="b" l="l" r="r" t="t"/>
              <a:pathLst>
                <a:path extrusionOk="0" h="6216" w="7193">
                  <a:moveTo>
                    <a:pt x="1" y="1"/>
                  </a:moveTo>
                  <a:cubicBezTo>
                    <a:pt x="525" y="489"/>
                    <a:pt x="1298" y="870"/>
                    <a:pt x="2394" y="870"/>
                  </a:cubicBezTo>
                  <a:lnTo>
                    <a:pt x="2394" y="870"/>
                  </a:lnTo>
                  <a:lnTo>
                    <a:pt x="2513" y="870"/>
                  </a:lnTo>
                  <a:lnTo>
                    <a:pt x="5085" y="870"/>
                  </a:lnTo>
                  <a:cubicBezTo>
                    <a:pt x="5811" y="870"/>
                    <a:pt x="6525" y="989"/>
                    <a:pt x="7192" y="1203"/>
                  </a:cubicBezTo>
                  <a:lnTo>
                    <a:pt x="7192" y="2620"/>
                  </a:lnTo>
                  <a:cubicBezTo>
                    <a:pt x="7192" y="4597"/>
                    <a:pt x="5573" y="6216"/>
                    <a:pt x="3596" y="6216"/>
                  </a:cubicBezTo>
                  <a:lnTo>
                    <a:pt x="3596" y="6216"/>
                  </a:lnTo>
                  <a:cubicBezTo>
                    <a:pt x="1620" y="6216"/>
                    <a:pt x="1" y="4597"/>
                    <a:pt x="1" y="2620"/>
                  </a:cubicBez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8"/>
            <p:cNvSpPr/>
            <p:nvPr/>
          </p:nvSpPr>
          <p:spPr>
            <a:xfrm>
              <a:off x="6022227" y="2452647"/>
              <a:ext cx="295081" cy="467884"/>
            </a:xfrm>
            <a:custGeom>
              <a:rect b="b" l="l" r="r" t="t"/>
              <a:pathLst>
                <a:path extrusionOk="0" h="4871" w="3072">
                  <a:moveTo>
                    <a:pt x="1000" y="2918"/>
                  </a:moveTo>
                  <a:cubicBezTo>
                    <a:pt x="1000" y="2918"/>
                    <a:pt x="0" y="1275"/>
                    <a:pt x="274" y="632"/>
                  </a:cubicBezTo>
                  <a:cubicBezTo>
                    <a:pt x="548" y="1"/>
                    <a:pt x="3072" y="882"/>
                    <a:pt x="2405" y="2870"/>
                  </a:cubicBezTo>
                  <a:cubicBezTo>
                    <a:pt x="1750" y="4871"/>
                    <a:pt x="988" y="2918"/>
                    <a:pt x="988" y="291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8"/>
            <p:cNvSpPr/>
            <p:nvPr/>
          </p:nvSpPr>
          <p:spPr>
            <a:xfrm>
              <a:off x="5629936" y="2610466"/>
              <a:ext cx="782368" cy="722910"/>
            </a:xfrm>
            <a:custGeom>
              <a:rect b="b" l="l" r="r" t="t"/>
              <a:pathLst>
                <a:path extrusionOk="0" h="7526" w="8145">
                  <a:moveTo>
                    <a:pt x="4477" y="894"/>
                  </a:moveTo>
                  <a:cubicBezTo>
                    <a:pt x="3394" y="2001"/>
                    <a:pt x="1167" y="4299"/>
                    <a:pt x="667" y="4799"/>
                  </a:cubicBezTo>
                  <a:cubicBezTo>
                    <a:pt x="0" y="5466"/>
                    <a:pt x="203" y="6430"/>
                    <a:pt x="619" y="6823"/>
                  </a:cubicBezTo>
                  <a:cubicBezTo>
                    <a:pt x="1048" y="7204"/>
                    <a:pt x="1905" y="7526"/>
                    <a:pt x="3334" y="6895"/>
                  </a:cubicBezTo>
                  <a:cubicBezTo>
                    <a:pt x="4763" y="6264"/>
                    <a:pt x="7275" y="4942"/>
                    <a:pt x="7275" y="4942"/>
                  </a:cubicBezTo>
                  <a:cubicBezTo>
                    <a:pt x="7275" y="4942"/>
                    <a:pt x="8144" y="4299"/>
                    <a:pt x="8001" y="3204"/>
                  </a:cubicBezTo>
                  <a:cubicBezTo>
                    <a:pt x="7858" y="2108"/>
                    <a:pt x="7299" y="1061"/>
                    <a:pt x="6930" y="668"/>
                  </a:cubicBezTo>
                  <a:cubicBezTo>
                    <a:pt x="6561" y="275"/>
                    <a:pt x="5406" y="1"/>
                    <a:pt x="4477" y="88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8"/>
            <p:cNvSpPr/>
            <p:nvPr/>
          </p:nvSpPr>
          <p:spPr>
            <a:xfrm>
              <a:off x="6055366" y="2887296"/>
              <a:ext cx="85873" cy="84721"/>
            </a:xfrm>
            <a:custGeom>
              <a:rect b="b" l="l" r="r" t="t"/>
              <a:pathLst>
                <a:path extrusionOk="0" h="882" w="894">
                  <a:moveTo>
                    <a:pt x="453" y="881"/>
                  </a:moveTo>
                  <a:cubicBezTo>
                    <a:pt x="691" y="881"/>
                    <a:pt x="893" y="691"/>
                    <a:pt x="893" y="441"/>
                  </a:cubicBezTo>
                  <a:cubicBezTo>
                    <a:pt x="893" y="191"/>
                    <a:pt x="691" y="0"/>
                    <a:pt x="453" y="0"/>
                  </a:cubicBezTo>
                  <a:cubicBezTo>
                    <a:pt x="203" y="0"/>
                    <a:pt x="0" y="191"/>
                    <a:pt x="0" y="441"/>
                  </a:cubicBezTo>
                  <a:cubicBezTo>
                    <a:pt x="0" y="691"/>
                    <a:pt x="203" y="881"/>
                    <a:pt x="453" y="8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8"/>
            <p:cNvSpPr/>
            <p:nvPr/>
          </p:nvSpPr>
          <p:spPr>
            <a:xfrm>
              <a:off x="5587576" y="4077802"/>
              <a:ext cx="2582535" cy="526189"/>
            </a:xfrm>
            <a:custGeom>
              <a:rect b="b" l="l" r="r" t="t"/>
              <a:pathLst>
                <a:path extrusionOk="0" h="5478" w="26886">
                  <a:moveTo>
                    <a:pt x="24361" y="1179"/>
                  </a:moveTo>
                  <a:cubicBezTo>
                    <a:pt x="24313" y="608"/>
                    <a:pt x="24742" y="96"/>
                    <a:pt x="25313" y="48"/>
                  </a:cubicBezTo>
                  <a:cubicBezTo>
                    <a:pt x="25897" y="1"/>
                    <a:pt x="26409" y="429"/>
                    <a:pt x="26456" y="1001"/>
                  </a:cubicBezTo>
                  <a:cubicBezTo>
                    <a:pt x="26456" y="1013"/>
                    <a:pt x="26885" y="5478"/>
                    <a:pt x="22801" y="5478"/>
                  </a:cubicBezTo>
                  <a:lnTo>
                    <a:pt x="4097" y="5478"/>
                  </a:lnTo>
                  <a:cubicBezTo>
                    <a:pt x="1" y="5478"/>
                    <a:pt x="429" y="1013"/>
                    <a:pt x="441" y="1001"/>
                  </a:cubicBezTo>
                  <a:cubicBezTo>
                    <a:pt x="489" y="429"/>
                    <a:pt x="989" y="1"/>
                    <a:pt x="1572" y="48"/>
                  </a:cubicBezTo>
                  <a:cubicBezTo>
                    <a:pt x="2156" y="96"/>
                    <a:pt x="2584" y="608"/>
                    <a:pt x="2525" y="1179"/>
                  </a:cubicBezTo>
                  <a:cubicBezTo>
                    <a:pt x="2525" y="1191"/>
                    <a:pt x="2323" y="3370"/>
                    <a:pt x="4097" y="3370"/>
                  </a:cubicBezTo>
                  <a:lnTo>
                    <a:pt x="22801" y="3370"/>
                  </a:lnTo>
                  <a:cubicBezTo>
                    <a:pt x="24575" y="3370"/>
                    <a:pt x="24361" y="1191"/>
                    <a:pt x="24361" y="117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8"/>
            <p:cNvSpPr/>
            <p:nvPr/>
          </p:nvSpPr>
          <p:spPr>
            <a:xfrm>
              <a:off x="6085143" y="4402660"/>
              <a:ext cx="1601141" cy="201331"/>
            </a:xfrm>
            <a:custGeom>
              <a:rect b="b" l="l" r="r" t="t"/>
              <a:pathLst>
                <a:path extrusionOk="0" h="2096" w="16669">
                  <a:moveTo>
                    <a:pt x="1048" y="0"/>
                  </a:moveTo>
                  <a:cubicBezTo>
                    <a:pt x="464" y="0"/>
                    <a:pt x="0" y="464"/>
                    <a:pt x="0" y="1048"/>
                  </a:cubicBezTo>
                  <a:cubicBezTo>
                    <a:pt x="0" y="1631"/>
                    <a:pt x="464" y="2096"/>
                    <a:pt x="1048" y="2096"/>
                  </a:cubicBezTo>
                  <a:lnTo>
                    <a:pt x="15609" y="2096"/>
                  </a:lnTo>
                  <a:cubicBezTo>
                    <a:pt x="16193" y="2096"/>
                    <a:pt x="16669" y="1631"/>
                    <a:pt x="16669" y="1048"/>
                  </a:cubicBezTo>
                  <a:cubicBezTo>
                    <a:pt x="16669" y="464"/>
                    <a:pt x="16193" y="0"/>
                    <a:pt x="15609" y="0"/>
                  </a:cubicBezTo>
                  <a:close/>
                </a:path>
              </a:pathLst>
            </a:custGeom>
            <a:solidFill>
              <a:srgbClr val="9C6061">
                <a:alpha val="71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8"/>
            <p:cNvSpPr/>
            <p:nvPr/>
          </p:nvSpPr>
          <p:spPr>
            <a:xfrm>
              <a:off x="6619212" y="4402660"/>
              <a:ext cx="533009" cy="201331"/>
            </a:xfrm>
            <a:custGeom>
              <a:rect b="b" l="l" r="r" t="t"/>
              <a:pathLst>
                <a:path extrusionOk="0" h="2096" w="5549">
                  <a:moveTo>
                    <a:pt x="1048" y="0"/>
                  </a:moveTo>
                  <a:cubicBezTo>
                    <a:pt x="476" y="0"/>
                    <a:pt x="0" y="464"/>
                    <a:pt x="0" y="1048"/>
                  </a:cubicBezTo>
                  <a:cubicBezTo>
                    <a:pt x="0" y="1631"/>
                    <a:pt x="476" y="2096"/>
                    <a:pt x="1048" y="2096"/>
                  </a:cubicBezTo>
                  <a:lnTo>
                    <a:pt x="4489" y="2096"/>
                  </a:lnTo>
                  <a:cubicBezTo>
                    <a:pt x="5072" y="2096"/>
                    <a:pt x="5549" y="1631"/>
                    <a:pt x="5549" y="1048"/>
                  </a:cubicBezTo>
                  <a:cubicBezTo>
                    <a:pt x="5549" y="464"/>
                    <a:pt x="5072" y="0"/>
                    <a:pt x="4489" y="0"/>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8"/>
            <p:cNvSpPr/>
            <p:nvPr/>
          </p:nvSpPr>
          <p:spPr>
            <a:xfrm>
              <a:off x="6308088" y="3598583"/>
              <a:ext cx="1120866" cy="803020"/>
            </a:xfrm>
            <a:custGeom>
              <a:rect b="b" l="l" r="r" t="t"/>
              <a:pathLst>
                <a:path extrusionOk="0" h="8360" w="11669">
                  <a:moveTo>
                    <a:pt x="7990" y="1"/>
                  </a:moveTo>
                  <a:cubicBezTo>
                    <a:pt x="7359" y="549"/>
                    <a:pt x="6537" y="894"/>
                    <a:pt x="5632" y="894"/>
                  </a:cubicBezTo>
                  <a:cubicBezTo>
                    <a:pt x="4728" y="894"/>
                    <a:pt x="3966" y="584"/>
                    <a:pt x="3346" y="60"/>
                  </a:cubicBezTo>
                  <a:cubicBezTo>
                    <a:pt x="1441" y="549"/>
                    <a:pt x="1" y="2287"/>
                    <a:pt x="1" y="4335"/>
                  </a:cubicBezTo>
                  <a:lnTo>
                    <a:pt x="1" y="8359"/>
                  </a:lnTo>
                  <a:lnTo>
                    <a:pt x="608" y="8359"/>
                  </a:lnTo>
                  <a:lnTo>
                    <a:pt x="608" y="5537"/>
                  </a:lnTo>
                  <a:cubicBezTo>
                    <a:pt x="608" y="3370"/>
                    <a:pt x="2382" y="1596"/>
                    <a:pt x="4549" y="1596"/>
                  </a:cubicBezTo>
                  <a:lnTo>
                    <a:pt x="7109" y="1596"/>
                  </a:lnTo>
                  <a:cubicBezTo>
                    <a:pt x="9276" y="1596"/>
                    <a:pt x="11062" y="3370"/>
                    <a:pt x="11062" y="5537"/>
                  </a:cubicBezTo>
                  <a:lnTo>
                    <a:pt x="11062" y="8359"/>
                  </a:lnTo>
                  <a:lnTo>
                    <a:pt x="11669" y="8359"/>
                  </a:lnTo>
                  <a:lnTo>
                    <a:pt x="11669" y="4335"/>
                  </a:lnTo>
                  <a:cubicBezTo>
                    <a:pt x="11669" y="2168"/>
                    <a:pt x="10062" y="346"/>
                    <a:pt x="799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8"/>
            <p:cNvSpPr/>
            <p:nvPr/>
          </p:nvSpPr>
          <p:spPr>
            <a:xfrm>
              <a:off x="6629490" y="3592916"/>
              <a:ext cx="446079" cy="91540"/>
            </a:xfrm>
            <a:custGeom>
              <a:rect b="b" l="l" r="r" t="t"/>
              <a:pathLst>
                <a:path extrusionOk="0" h="953" w="4644">
                  <a:moveTo>
                    <a:pt x="0" y="119"/>
                  </a:moveTo>
                  <a:cubicBezTo>
                    <a:pt x="620" y="643"/>
                    <a:pt x="1417" y="953"/>
                    <a:pt x="2286" y="953"/>
                  </a:cubicBezTo>
                  <a:cubicBezTo>
                    <a:pt x="3144" y="953"/>
                    <a:pt x="4013" y="608"/>
                    <a:pt x="4644" y="60"/>
                  </a:cubicBezTo>
                  <a:cubicBezTo>
                    <a:pt x="4406" y="12"/>
                    <a:pt x="4168" y="0"/>
                    <a:pt x="3918" y="0"/>
                  </a:cubicBezTo>
                  <a:lnTo>
                    <a:pt x="1060" y="0"/>
                  </a:lnTo>
                  <a:cubicBezTo>
                    <a:pt x="691" y="0"/>
                    <a:pt x="346" y="36"/>
                    <a:pt x="0" y="119"/>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28"/>
          <p:cNvGrpSpPr/>
          <p:nvPr/>
        </p:nvGrpSpPr>
        <p:grpSpPr>
          <a:xfrm>
            <a:off x="7051971" y="3515125"/>
            <a:ext cx="1547269" cy="1628374"/>
            <a:chOff x="181216" y="-5"/>
            <a:chExt cx="1694152" cy="1782956"/>
          </a:xfrm>
        </p:grpSpPr>
        <p:grpSp>
          <p:nvGrpSpPr>
            <p:cNvPr id="781" name="Google Shape;781;p28"/>
            <p:cNvGrpSpPr/>
            <p:nvPr/>
          </p:nvGrpSpPr>
          <p:grpSpPr>
            <a:xfrm>
              <a:off x="181216" y="-5"/>
              <a:ext cx="1694152" cy="1782956"/>
              <a:chOff x="181216" y="-5"/>
              <a:chExt cx="1694152" cy="1782956"/>
            </a:xfrm>
          </p:grpSpPr>
          <p:sp>
            <p:nvSpPr>
              <p:cNvPr id="782" name="Google Shape;782;p28"/>
              <p:cNvSpPr/>
              <p:nvPr/>
            </p:nvSpPr>
            <p:spPr>
              <a:xfrm>
                <a:off x="329737" y="1188008"/>
                <a:ext cx="601754" cy="594944"/>
              </a:xfrm>
              <a:custGeom>
                <a:rect b="b" l="l" r="r" t="t"/>
                <a:pathLst>
                  <a:path extrusionOk="0" h="8300" w="8395">
                    <a:moveTo>
                      <a:pt x="894" y="0"/>
                    </a:moveTo>
                    <a:cubicBezTo>
                      <a:pt x="394" y="0"/>
                      <a:pt x="1" y="405"/>
                      <a:pt x="1" y="893"/>
                    </a:cubicBezTo>
                    <a:lnTo>
                      <a:pt x="1" y="7406"/>
                    </a:lnTo>
                    <a:cubicBezTo>
                      <a:pt x="1" y="7906"/>
                      <a:pt x="394" y="8299"/>
                      <a:pt x="894" y="8299"/>
                    </a:cubicBezTo>
                    <a:lnTo>
                      <a:pt x="7513" y="8299"/>
                    </a:lnTo>
                    <a:cubicBezTo>
                      <a:pt x="8002" y="8299"/>
                      <a:pt x="8395" y="7894"/>
                      <a:pt x="8395" y="7406"/>
                    </a:cubicBezTo>
                    <a:lnTo>
                      <a:pt x="8395" y="893"/>
                    </a:lnTo>
                    <a:cubicBezTo>
                      <a:pt x="8395" y="405"/>
                      <a:pt x="8002" y="0"/>
                      <a:pt x="75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8"/>
              <p:cNvSpPr/>
              <p:nvPr/>
            </p:nvSpPr>
            <p:spPr>
              <a:xfrm>
                <a:off x="181216" y="1188008"/>
                <a:ext cx="601754" cy="594944"/>
              </a:xfrm>
              <a:custGeom>
                <a:rect b="b" l="l" r="r" t="t"/>
                <a:pathLst>
                  <a:path extrusionOk="0" h="8300" w="8395">
                    <a:moveTo>
                      <a:pt x="882" y="0"/>
                    </a:moveTo>
                    <a:cubicBezTo>
                      <a:pt x="394" y="0"/>
                      <a:pt x="1" y="405"/>
                      <a:pt x="1" y="893"/>
                    </a:cubicBezTo>
                    <a:lnTo>
                      <a:pt x="1" y="7406"/>
                    </a:lnTo>
                    <a:cubicBezTo>
                      <a:pt x="1" y="7906"/>
                      <a:pt x="394" y="8299"/>
                      <a:pt x="882" y="8299"/>
                    </a:cubicBezTo>
                    <a:lnTo>
                      <a:pt x="7514" y="8299"/>
                    </a:lnTo>
                    <a:cubicBezTo>
                      <a:pt x="8002" y="8299"/>
                      <a:pt x="8395" y="7894"/>
                      <a:pt x="8395" y="7406"/>
                    </a:cubicBezTo>
                    <a:lnTo>
                      <a:pt x="8395" y="893"/>
                    </a:lnTo>
                    <a:cubicBezTo>
                      <a:pt x="8395" y="405"/>
                      <a:pt x="8002" y="0"/>
                      <a:pt x="75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8"/>
              <p:cNvSpPr/>
              <p:nvPr/>
            </p:nvSpPr>
            <p:spPr>
              <a:xfrm>
                <a:off x="1273615" y="1188008"/>
                <a:ext cx="601754" cy="594944"/>
              </a:xfrm>
              <a:custGeom>
                <a:rect b="b" l="l" r="r" t="t"/>
                <a:pathLst>
                  <a:path extrusionOk="0" h="8300" w="8395">
                    <a:moveTo>
                      <a:pt x="882" y="0"/>
                    </a:moveTo>
                    <a:cubicBezTo>
                      <a:pt x="394" y="0"/>
                      <a:pt x="1" y="405"/>
                      <a:pt x="1" y="893"/>
                    </a:cubicBezTo>
                    <a:lnTo>
                      <a:pt x="1" y="7406"/>
                    </a:lnTo>
                    <a:cubicBezTo>
                      <a:pt x="1" y="7906"/>
                      <a:pt x="394" y="8299"/>
                      <a:pt x="882" y="8299"/>
                    </a:cubicBezTo>
                    <a:lnTo>
                      <a:pt x="7502" y="8299"/>
                    </a:lnTo>
                    <a:cubicBezTo>
                      <a:pt x="8002" y="8299"/>
                      <a:pt x="8395" y="7894"/>
                      <a:pt x="8395" y="7406"/>
                    </a:cubicBezTo>
                    <a:lnTo>
                      <a:pt x="8395" y="893"/>
                    </a:lnTo>
                    <a:cubicBezTo>
                      <a:pt x="8395" y="405"/>
                      <a:pt x="7990" y="0"/>
                      <a:pt x="75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8"/>
              <p:cNvSpPr/>
              <p:nvPr/>
            </p:nvSpPr>
            <p:spPr>
              <a:xfrm>
                <a:off x="1124306" y="1188008"/>
                <a:ext cx="602614" cy="594944"/>
              </a:xfrm>
              <a:custGeom>
                <a:rect b="b" l="l" r="r" t="t"/>
                <a:pathLst>
                  <a:path extrusionOk="0" h="8300" w="8407">
                    <a:moveTo>
                      <a:pt x="893" y="0"/>
                    </a:moveTo>
                    <a:cubicBezTo>
                      <a:pt x="405" y="0"/>
                      <a:pt x="0" y="405"/>
                      <a:pt x="0" y="893"/>
                    </a:cubicBezTo>
                    <a:lnTo>
                      <a:pt x="0" y="7406"/>
                    </a:lnTo>
                    <a:cubicBezTo>
                      <a:pt x="0" y="7906"/>
                      <a:pt x="405" y="8299"/>
                      <a:pt x="893" y="8299"/>
                    </a:cubicBezTo>
                    <a:lnTo>
                      <a:pt x="7513" y="8299"/>
                    </a:lnTo>
                    <a:cubicBezTo>
                      <a:pt x="8013" y="8299"/>
                      <a:pt x="8406" y="7894"/>
                      <a:pt x="8406" y="7406"/>
                    </a:cubicBezTo>
                    <a:lnTo>
                      <a:pt x="8406" y="893"/>
                    </a:lnTo>
                    <a:cubicBezTo>
                      <a:pt x="8406" y="405"/>
                      <a:pt x="8001" y="0"/>
                      <a:pt x="751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8"/>
              <p:cNvSpPr/>
              <p:nvPr/>
            </p:nvSpPr>
            <p:spPr>
              <a:xfrm>
                <a:off x="1161006" y="1259687"/>
                <a:ext cx="91392" cy="249303"/>
              </a:xfrm>
              <a:custGeom>
                <a:rect b="b" l="l" r="r" t="t"/>
                <a:pathLst>
                  <a:path extrusionOk="0" h="3478" w="1275">
                    <a:moveTo>
                      <a:pt x="643" y="1"/>
                    </a:moveTo>
                    <a:lnTo>
                      <a:pt x="643" y="1"/>
                    </a:lnTo>
                    <a:cubicBezTo>
                      <a:pt x="989" y="1"/>
                      <a:pt x="1274" y="286"/>
                      <a:pt x="1274" y="632"/>
                    </a:cubicBezTo>
                    <a:lnTo>
                      <a:pt x="1274" y="2846"/>
                    </a:lnTo>
                    <a:cubicBezTo>
                      <a:pt x="1274" y="3191"/>
                      <a:pt x="989" y="3477"/>
                      <a:pt x="643" y="3477"/>
                    </a:cubicBezTo>
                    <a:lnTo>
                      <a:pt x="643" y="3477"/>
                    </a:lnTo>
                    <a:cubicBezTo>
                      <a:pt x="286" y="3477"/>
                      <a:pt x="0" y="3191"/>
                      <a:pt x="0" y="2846"/>
                    </a:cubicBezTo>
                    <a:lnTo>
                      <a:pt x="0" y="632"/>
                    </a:lnTo>
                    <a:cubicBezTo>
                      <a:pt x="0" y="286"/>
                      <a:pt x="286" y="1"/>
                      <a:pt x="643"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8"/>
              <p:cNvSpPr/>
              <p:nvPr/>
            </p:nvSpPr>
            <p:spPr>
              <a:xfrm>
                <a:off x="790565" y="594001"/>
                <a:ext cx="602614" cy="594944"/>
              </a:xfrm>
              <a:custGeom>
                <a:rect b="b" l="l" r="r" t="t"/>
                <a:pathLst>
                  <a:path extrusionOk="0" h="8300" w="8407">
                    <a:moveTo>
                      <a:pt x="894" y="1"/>
                    </a:moveTo>
                    <a:cubicBezTo>
                      <a:pt x="406" y="1"/>
                      <a:pt x="1" y="406"/>
                      <a:pt x="1" y="894"/>
                    </a:cubicBezTo>
                    <a:lnTo>
                      <a:pt x="1" y="7406"/>
                    </a:lnTo>
                    <a:cubicBezTo>
                      <a:pt x="1" y="7895"/>
                      <a:pt x="406" y="8299"/>
                      <a:pt x="894" y="8299"/>
                    </a:cubicBezTo>
                    <a:lnTo>
                      <a:pt x="7514" y="8299"/>
                    </a:lnTo>
                    <a:cubicBezTo>
                      <a:pt x="8002" y="8299"/>
                      <a:pt x="8407" y="7895"/>
                      <a:pt x="8407" y="7406"/>
                    </a:cubicBezTo>
                    <a:lnTo>
                      <a:pt x="8407" y="894"/>
                    </a:lnTo>
                    <a:cubicBezTo>
                      <a:pt x="8407" y="406"/>
                      <a:pt x="8002" y="1"/>
                      <a:pt x="7514" y="1"/>
                    </a:cubicBezTo>
                    <a:close/>
                  </a:path>
                </a:pathLst>
              </a:custGeom>
              <a:solidFill>
                <a:srgbClr val="9C6061">
                  <a:alpha val="71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8"/>
              <p:cNvSpPr/>
              <p:nvPr/>
            </p:nvSpPr>
            <p:spPr>
              <a:xfrm>
                <a:off x="642117" y="594001"/>
                <a:ext cx="602614" cy="594944"/>
              </a:xfrm>
              <a:custGeom>
                <a:rect b="b" l="l" r="r" t="t"/>
                <a:pathLst>
                  <a:path extrusionOk="0" h="8300" w="8407">
                    <a:moveTo>
                      <a:pt x="893" y="1"/>
                    </a:moveTo>
                    <a:cubicBezTo>
                      <a:pt x="405" y="1"/>
                      <a:pt x="0" y="406"/>
                      <a:pt x="0" y="894"/>
                    </a:cubicBezTo>
                    <a:lnTo>
                      <a:pt x="0" y="7406"/>
                    </a:lnTo>
                    <a:cubicBezTo>
                      <a:pt x="0" y="7895"/>
                      <a:pt x="405" y="8299"/>
                      <a:pt x="893" y="8299"/>
                    </a:cubicBezTo>
                    <a:lnTo>
                      <a:pt x="7513" y="8299"/>
                    </a:lnTo>
                    <a:cubicBezTo>
                      <a:pt x="8001" y="8299"/>
                      <a:pt x="8406" y="7895"/>
                      <a:pt x="8406" y="7406"/>
                    </a:cubicBezTo>
                    <a:lnTo>
                      <a:pt x="8406" y="894"/>
                    </a:lnTo>
                    <a:cubicBezTo>
                      <a:pt x="8406" y="406"/>
                      <a:pt x="8001" y="1"/>
                      <a:pt x="75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8"/>
              <p:cNvSpPr/>
              <p:nvPr/>
            </p:nvSpPr>
            <p:spPr>
              <a:xfrm>
                <a:off x="678817" y="665681"/>
                <a:ext cx="90532" cy="248443"/>
              </a:xfrm>
              <a:custGeom>
                <a:rect b="b" l="l" r="r" t="t"/>
                <a:pathLst>
                  <a:path extrusionOk="0" h="3466" w="1263">
                    <a:moveTo>
                      <a:pt x="631" y="1"/>
                    </a:moveTo>
                    <a:lnTo>
                      <a:pt x="631" y="1"/>
                    </a:lnTo>
                    <a:cubicBezTo>
                      <a:pt x="988" y="1"/>
                      <a:pt x="1262" y="287"/>
                      <a:pt x="1262" y="632"/>
                    </a:cubicBezTo>
                    <a:lnTo>
                      <a:pt x="1262" y="2835"/>
                    </a:lnTo>
                    <a:cubicBezTo>
                      <a:pt x="1262" y="3180"/>
                      <a:pt x="988" y="3466"/>
                      <a:pt x="631" y="3466"/>
                    </a:cubicBezTo>
                    <a:lnTo>
                      <a:pt x="631" y="3466"/>
                    </a:lnTo>
                    <a:cubicBezTo>
                      <a:pt x="286" y="3466"/>
                      <a:pt x="0" y="3180"/>
                      <a:pt x="0" y="2835"/>
                    </a:cubicBezTo>
                    <a:lnTo>
                      <a:pt x="0" y="632"/>
                    </a:lnTo>
                    <a:cubicBezTo>
                      <a:pt x="0" y="287"/>
                      <a:pt x="286" y="1"/>
                      <a:pt x="631"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8"/>
              <p:cNvSpPr/>
              <p:nvPr/>
            </p:nvSpPr>
            <p:spPr>
              <a:xfrm>
                <a:off x="572086" y="-5"/>
                <a:ext cx="601754" cy="594084"/>
              </a:xfrm>
              <a:custGeom>
                <a:rect b="b" l="l" r="r" t="t"/>
                <a:pathLst>
                  <a:path extrusionOk="0" h="8288" w="8395">
                    <a:moveTo>
                      <a:pt x="882" y="1"/>
                    </a:moveTo>
                    <a:cubicBezTo>
                      <a:pt x="394" y="1"/>
                      <a:pt x="1" y="394"/>
                      <a:pt x="1" y="882"/>
                    </a:cubicBezTo>
                    <a:lnTo>
                      <a:pt x="1" y="7407"/>
                    </a:lnTo>
                    <a:cubicBezTo>
                      <a:pt x="1" y="7895"/>
                      <a:pt x="394" y="8288"/>
                      <a:pt x="882" y="8288"/>
                    </a:cubicBezTo>
                    <a:lnTo>
                      <a:pt x="7514" y="8288"/>
                    </a:lnTo>
                    <a:cubicBezTo>
                      <a:pt x="8002" y="8288"/>
                      <a:pt x="8395" y="7895"/>
                      <a:pt x="8395" y="7407"/>
                    </a:cubicBezTo>
                    <a:lnTo>
                      <a:pt x="8395" y="882"/>
                    </a:lnTo>
                    <a:cubicBezTo>
                      <a:pt x="8395" y="394"/>
                      <a:pt x="8002" y="1"/>
                      <a:pt x="75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8"/>
              <p:cNvSpPr/>
              <p:nvPr/>
            </p:nvSpPr>
            <p:spPr>
              <a:xfrm>
                <a:off x="423637" y="-5"/>
                <a:ext cx="601754" cy="594084"/>
              </a:xfrm>
              <a:custGeom>
                <a:rect b="b" l="l" r="r" t="t"/>
                <a:pathLst>
                  <a:path extrusionOk="0" h="8288" w="8395">
                    <a:moveTo>
                      <a:pt x="881" y="1"/>
                    </a:moveTo>
                    <a:cubicBezTo>
                      <a:pt x="393" y="1"/>
                      <a:pt x="0" y="394"/>
                      <a:pt x="0" y="882"/>
                    </a:cubicBezTo>
                    <a:lnTo>
                      <a:pt x="0" y="7407"/>
                    </a:lnTo>
                    <a:cubicBezTo>
                      <a:pt x="0" y="7895"/>
                      <a:pt x="393" y="8288"/>
                      <a:pt x="881" y="8288"/>
                    </a:cubicBezTo>
                    <a:lnTo>
                      <a:pt x="7501" y="8288"/>
                    </a:lnTo>
                    <a:cubicBezTo>
                      <a:pt x="8001" y="8288"/>
                      <a:pt x="8394" y="7895"/>
                      <a:pt x="8394" y="7407"/>
                    </a:cubicBezTo>
                    <a:lnTo>
                      <a:pt x="8394" y="882"/>
                    </a:lnTo>
                    <a:cubicBezTo>
                      <a:pt x="8394" y="394"/>
                      <a:pt x="7989" y="1"/>
                      <a:pt x="75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8"/>
              <p:cNvSpPr/>
              <p:nvPr/>
            </p:nvSpPr>
            <p:spPr>
              <a:xfrm>
                <a:off x="460337" y="70886"/>
                <a:ext cx="90532" cy="249231"/>
              </a:xfrm>
              <a:custGeom>
                <a:rect b="b" l="l" r="r" t="t"/>
                <a:pathLst>
                  <a:path extrusionOk="0" h="3477" w="1263">
                    <a:moveTo>
                      <a:pt x="631" y="0"/>
                    </a:moveTo>
                    <a:lnTo>
                      <a:pt x="631" y="0"/>
                    </a:lnTo>
                    <a:cubicBezTo>
                      <a:pt x="977" y="0"/>
                      <a:pt x="1262" y="286"/>
                      <a:pt x="1262" y="643"/>
                    </a:cubicBezTo>
                    <a:lnTo>
                      <a:pt x="1262" y="2846"/>
                    </a:lnTo>
                    <a:cubicBezTo>
                      <a:pt x="1262" y="3191"/>
                      <a:pt x="977" y="3477"/>
                      <a:pt x="631" y="3477"/>
                    </a:cubicBezTo>
                    <a:lnTo>
                      <a:pt x="631" y="3477"/>
                    </a:lnTo>
                    <a:cubicBezTo>
                      <a:pt x="274" y="3477"/>
                      <a:pt x="0" y="3191"/>
                      <a:pt x="0" y="2846"/>
                    </a:cubicBezTo>
                    <a:lnTo>
                      <a:pt x="0" y="643"/>
                    </a:lnTo>
                    <a:cubicBezTo>
                      <a:pt x="0" y="286"/>
                      <a:pt x="274" y="0"/>
                      <a:pt x="631" y="0"/>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8"/>
              <p:cNvSpPr/>
              <p:nvPr/>
            </p:nvSpPr>
            <p:spPr>
              <a:xfrm>
                <a:off x="622476" y="195465"/>
                <a:ext cx="204073" cy="203213"/>
              </a:xfrm>
              <a:custGeom>
                <a:rect b="b" l="l" r="r" t="t"/>
                <a:pathLst>
                  <a:path extrusionOk="0" h="2835" w="2847">
                    <a:moveTo>
                      <a:pt x="548" y="1394"/>
                    </a:moveTo>
                    <a:lnTo>
                      <a:pt x="548" y="1429"/>
                    </a:lnTo>
                    <a:cubicBezTo>
                      <a:pt x="548" y="1786"/>
                      <a:pt x="727" y="2048"/>
                      <a:pt x="1084" y="2227"/>
                    </a:cubicBezTo>
                    <a:cubicBezTo>
                      <a:pt x="1191" y="2275"/>
                      <a:pt x="1298" y="2298"/>
                      <a:pt x="1382" y="2298"/>
                    </a:cubicBezTo>
                    <a:lnTo>
                      <a:pt x="1465" y="2298"/>
                    </a:lnTo>
                    <a:cubicBezTo>
                      <a:pt x="1763" y="2298"/>
                      <a:pt x="2001" y="2144"/>
                      <a:pt x="2191" y="1846"/>
                    </a:cubicBezTo>
                    <a:cubicBezTo>
                      <a:pt x="2263" y="1703"/>
                      <a:pt x="2298" y="1572"/>
                      <a:pt x="2298" y="1441"/>
                    </a:cubicBezTo>
                    <a:lnTo>
                      <a:pt x="2298" y="1405"/>
                    </a:lnTo>
                    <a:cubicBezTo>
                      <a:pt x="2298" y="1060"/>
                      <a:pt x="2132" y="798"/>
                      <a:pt x="1786" y="620"/>
                    </a:cubicBezTo>
                    <a:cubicBezTo>
                      <a:pt x="1667" y="560"/>
                      <a:pt x="1548" y="536"/>
                      <a:pt x="1417" y="536"/>
                    </a:cubicBezTo>
                    <a:lnTo>
                      <a:pt x="1417" y="536"/>
                    </a:lnTo>
                    <a:cubicBezTo>
                      <a:pt x="1048" y="536"/>
                      <a:pt x="774" y="727"/>
                      <a:pt x="596" y="1108"/>
                    </a:cubicBezTo>
                    <a:cubicBezTo>
                      <a:pt x="560" y="1215"/>
                      <a:pt x="536" y="1322"/>
                      <a:pt x="536" y="1394"/>
                    </a:cubicBezTo>
                    <a:close/>
                    <a:moveTo>
                      <a:pt x="2298" y="2537"/>
                    </a:moveTo>
                    <a:cubicBezTo>
                      <a:pt x="2084" y="2739"/>
                      <a:pt x="1810" y="2834"/>
                      <a:pt x="1453" y="2834"/>
                    </a:cubicBezTo>
                    <a:lnTo>
                      <a:pt x="1382" y="2834"/>
                    </a:lnTo>
                    <a:cubicBezTo>
                      <a:pt x="893" y="2834"/>
                      <a:pt x="501" y="2596"/>
                      <a:pt x="179" y="2108"/>
                    </a:cubicBezTo>
                    <a:cubicBezTo>
                      <a:pt x="60" y="1882"/>
                      <a:pt x="0" y="1644"/>
                      <a:pt x="0" y="1405"/>
                    </a:cubicBezTo>
                    <a:cubicBezTo>
                      <a:pt x="0" y="882"/>
                      <a:pt x="262" y="465"/>
                      <a:pt x="774" y="155"/>
                    </a:cubicBezTo>
                    <a:cubicBezTo>
                      <a:pt x="1001" y="48"/>
                      <a:pt x="1215" y="1"/>
                      <a:pt x="1429" y="1"/>
                    </a:cubicBezTo>
                    <a:cubicBezTo>
                      <a:pt x="1965" y="1"/>
                      <a:pt x="2382" y="262"/>
                      <a:pt x="2703" y="786"/>
                    </a:cubicBezTo>
                    <a:cubicBezTo>
                      <a:pt x="2798" y="1001"/>
                      <a:pt x="2846" y="1215"/>
                      <a:pt x="2846" y="1453"/>
                    </a:cubicBezTo>
                    <a:lnTo>
                      <a:pt x="2846" y="2584"/>
                    </a:lnTo>
                    <a:cubicBezTo>
                      <a:pt x="2846" y="2727"/>
                      <a:pt x="2763" y="2810"/>
                      <a:pt x="2584" y="2834"/>
                    </a:cubicBezTo>
                    <a:lnTo>
                      <a:pt x="2572" y="2834"/>
                    </a:lnTo>
                    <a:cubicBezTo>
                      <a:pt x="2453" y="2834"/>
                      <a:pt x="2358" y="2775"/>
                      <a:pt x="2298" y="2632"/>
                    </a:cubicBezTo>
                    <a:lnTo>
                      <a:pt x="2298" y="2537"/>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8"/>
              <p:cNvSpPr/>
              <p:nvPr/>
            </p:nvSpPr>
            <p:spPr>
              <a:xfrm>
                <a:off x="840096" y="751051"/>
                <a:ext cx="206582" cy="280842"/>
              </a:xfrm>
              <a:custGeom>
                <a:rect b="b" l="l" r="r" t="t"/>
                <a:pathLst>
                  <a:path extrusionOk="0" h="3918" w="2882">
                    <a:moveTo>
                      <a:pt x="251" y="0"/>
                    </a:moveTo>
                    <a:lnTo>
                      <a:pt x="298" y="0"/>
                    </a:lnTo>
                    <a:cubicBezTo>
                      <a:pt x="465" y="36"/>
                      <a:pt x="548" y="120"/>
                      <a:pt x="548" y="250"/>
                    </a:cubicBezTo>
                    <a:lnTo>
                      <a:pt x="548" y="1346"/>
                    </a:lnTo>
                    <a:cubicBezTo>
                      <a:pt x="763" y="1143"/>
                      <a:pt x="1060" y="1036"/>
                      <a:pt x="1441" y="1036"/>
                    </a:cubicBezTo>
                    <a:cubicBezTo>
                      <a:pt x="1822" y="1036"/>
                      <a:pt x="2144" y="1179"/>
                      <a:pt x="2441" y="1465"/>
                    </a:cubicBezTo>
                    <a:cubicBezTo>
                      <a:pt x="2739" y="1763"/>
                      <a:pt x="2882" y="2096"/>
                      <a:pt x="2882" y="2477"/>
                    </a:cubicBezTo>
                    <a:cubicBezTo>
                      <a:pt x="2882" y="3013"/>
                      <a:pt x="2620" y="3441"/>
                      <a:pt x="2108" y="3751"/>
                    </a:cubicBezTo>
                    <a:cubicBezTo>
                      <a:pt x="1894" y="3858"/>
                      <a:pt x="1679" y="3918"/>
                      <a:pt x="1465" y="3918"/>
                    </a:cubicBezTo>
                    <a:lnTo>
                      <a:pt x="1394" y="3918"/>
                    </a:lnTo>
                    <a:cubicBezTo>
                      <a:pt x="1001" y="3918"/>
                      <a:pt x="643" y="3727"/>
                      <a:pt x="310" y="3370"/>
                    </a:cubicBezTo>
                    <a:cubicBezTo>
                      <a:pt x="108" y="3096"/>
                      <a:pt x="1" y="2775"/>
                      <a:pt x="1" y="2406"/>
                    </a:cubicBezTo>
                    <a:lnTo>
                      <a:pt x="1" y="250"/>
                    </a:lnTo>
                    <a:cubicBezTo>
                      <a:pt x="1" y="120"/>
                      <a:pt x="84" y="36"/>
                      <a:pt x="251" y="0"/>
                    </a:cubicBezTo>
                    <a:lnTo>
                      <a:pt x="251" y="0"/>
                    </a:lnTo>
                    <a:close/>
                    <a:moveTo>
                      <a:pt x="548" y="2441"/>
                    </a:moveTo>
                    <a:lnTo>
                      <a:pt x="548" y="2501"/>
                    </a:lnTo>
                    <a:cubicBezTo>
                      <a:pt x="548" y="2870"/>
                      <a:pt x="739" y="3144"/>
                      <a:pt x="1132" y="3322"/>
                    </a:cubicBezTo>
                    <a:cubicBezTo>
                      <a:pt x="1239" y="3358"/>
                      <a:pt x="1322" y="3370"/>
                      <a:pt x="1405" y="3370"/>
                    </a:cubicBezTo>
                    <a:lnTo>
                      <a:pt x="1477" y="3370"/>
                    </a:lnTo>
                    <a:cubicBezTo>
                      <a:pt x="1834" y="3370"/>
                      <a:pt x="2108" y="3179"/>
                      <a:pt x="2287" y="2787"/>
                    </a:cubicBezTo>
                    <a:cubicBezTo>
                      <a:pt x="2322" y="2667"/>
                      <a:pt x="2334" y="2584"/>
                      <a:pt x="2334" y="2513"/>
                    </a:cubicBezTo>
                    <a:lnTo>
                      <a:pt x="2334" y="2453"/>
                    </a:lnTo>
                    <a:cubicBezTo>
                      <a:pt x="2334" y="2084"/>
                      <a:pt x="2144" y="1810"/>
                      <a:pt x="1739" y="1632"/>
                    </a:cubicBezTo>
                    <a:cubicBezTo>
                      <a:pt x="1620" y="1596"/>
                      <a:pt x="1525" y="1584"/>
                      <a:pt x="1465" y="1584"/>
                    </a:cubicBezTo>
                    <a:lnTo>
                      <a:pt x="1417" y="1584"/>
                    </a:lnTo>
                    <a:cubicBezTo>
                      <a:pt x="1060" y="1584"/>
                      <a:pt x="786" y="1774"/>
                      <a:pt x="608" y="2155"/>
                    </a:cubicBezTo>
                    <a:cubicBezTo>
                      <a:pt x="560" y="2263"/>
                      <a:pt x="548" y="2358"/>
                      <a:pt x="548" y="24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8"/>
              <p:cNvSpPr/>
              <p:nvPr/>
            </p:nvSpPr>
            <p:spPr>
              <a:xfrm>
                <a:off x="1336765" y="1383405"/>
                <a:ext cx="177623" cy="204933"/>
              </a:xfrm>
              <a:custGeom>
                <a:rect b="b" l="l" r="r" t="t"/>
                <a:pathLst>
                  <a:path extrusionOk="0" h="2859" w="2478">
                    <a:moveTo>
                      <a:pt x="1430" y="1"/>
                    </a:moveTo>
                    <a:cubicBezTo>
                      <a:pt x="1799" y="1"/>
                      <a:pt x="2132" y="144"/>
                      <a:pt x="2442" y="418"/>
                    </a:cubicBezTo>
                    <a:cubicBezTo>
                      <a:pt x="2466" y="477"/>
                      <a:pt x="2477" y="525"/>
                      <a:pt x="2477" y="572"/>
                    </a:cubicBezTo>
                    <a:lnTo>
                      <a:pt x="2477" y="584"/>
                    </a:lnTo>
                    <a:cubicBezTo>
                      <a:pt x="2454" y="763"/>
                      <a:pt x="2358" y="846"/>
                      <a:pt x="2216" y="846"/>
                    </a:cubicBezTo>
                    <a:lnTo>
                      <a:pt x="2204" y="846"/>
                    </a:lnTo>
                    <a:cubicBezTo>
                      <a:pt x="2144" y="846"/>
                      <a:pt x="2025" y="775"/>
                      <a:pt x="1846" y="644"/>
                    </a:cubicBezTo>
                    <a:cubicBezTo>
                      <a:pt x="1715" y="584"/>
                      <a:pt x="1585" y="549"/>
                      <a:pt x="1465" y="549"/>
                    </a:cubicBezTo>
                    <a:lnTo>
                      <a:pt x="1406" y="549"/>
                    </a:lnTo>
                    <a:cubicBezTo>
                      <a:pt x="1049" y="549"/>
                      <a:pt x="787" y="727"/>
                      <a:pt x="608" y="1096"/>
                    </a:cubicBezTo>
                    <a:cubicBezTo>
                      <a:pt x="572" y="1227"/>
                      <a:pt x="549" y="1334"/>
                      <a:pt x="549" y="1442"/>
                    </a:cubicBezTo>
                    <a:cubicBezTo>
                      <a:pt x="549" y="1787"/>
                      <a:pt x="727" y="2061"/>
                      <a:pt x="1096" y="2251"/>
                    </a:cubicBezTo>
                    <a:cubicBezTo>
                      <a:pt x="1204" y="2287"/>
                      <a:pt x="1323" y="2311"/>
                      <a:pt x="1454" y="2311"/>
                    </a:cubicBezTo>
                    <a:cubicBezTo>
                      <a:pt x="1656" y="2311"/>
                      <a:pt x="1870" y="2216"/>
                      <a:pt x="2085" y="2037"/>
                    </a:cubicBezTo>
                    <a:lnTo>
                      <a:pt x="2192" y="2013"/>
                    </a:lnTo>
                    <a:lnTo>
                      <a:pt x="2227" y="2013"/>
                    </a:lnTo>
                    <a:cubicBezTo>
                      <a:pt x="2370" y="2013"/>
                      <a:pt x="2454" y="2096"/>
                      <a:pt x="2477" y="2275"/>
                    </a:cubicBezTo>
                    <a:lnTo>
                      <a:pt x="2477" y="2287"/>
                    </a:lnTo>
                    <a:cubicBezTo>
                      <a:pt x="2477" y="2466"/>
                      <a:pt x="2251" y="2632"/>
                      <a:pt x="1799" y="2811"/>
                    </a:cubicBezTo>
                    <a:cubicBezTo>
                      <a:pt x="1644" y="2835"/>
                      <a:pt x="1537" y="2858"/>
                      <a:pt x="1454" y="2858"/>
                    </a:cubicBezTo>
                    <a:lnTo>
                      <a:pt x="1382" y="2858"/>
                    </a:lnTo>
                    <a:cubicBezTo>
                      <a:pt x="989" y="2858"/>
                      <a:pt x="632" y="2668"/>
                      <a:pt x="311" y="2311"/>
                    </a:cubicBezTo>
                    <a:cubicBezTo>
                      <a:pt x="108" y="2025"/>
                      <a:pt x="1" y="1727"/>
                      <a:pt x="1" y="1430"/>
                    </a:cubicBezTo>
                    <a:cubicBezTo>
                      <a:pt x="1" y="965"/>
                      <a:pt x="203" y="572"/>
                      <a:pt x="620" y="263"/>
                    </a:cubicBezTo>
                    <a:cubicBezTo>
                      <a:pt x="882" y="84"/>
                      <a:pt x="1144" y="1"/>
                      <a:pt x="1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8"/>
              <p:cNvSpPr/>
              <p:nvPr/>
            </p:nvSpPr>
            <p:spPr>
              <a:xfrm>
                <a:off x="379267" y="1345057"/>
                <a:ext cx="205722" cy="280842"/>
              </a:xfrm>
              <a:custGeom>
                <a:rect b="b" l="l" r="r" t="t"/>
                <a:pathLst>
                  <a:path extrusionOk="0" h="3918" w="2870">
                    <a:moveTo>
                      <a:pt x="2572" y="0"/>
                    </a:moveTo>
                    <a:lnTo>
                      <a:pt x="2620" y="0"/>
                    </a:lnTo>
                    <a:cubicBezTo>
                      <a:pt x="2774" y="36"/>
                      <a:pt x="2858" y="119"/>
                      <a:pt x="2858" y="238"/>
                    </a:cubicBezTo>
                    <a:lnTo>
                      <a:pt x="2858" y="2203"/>
                    </a:lnTo>
                    <a:lnTo>
                      <a:pt x="2870" y="2536"/>
                    </a:lnTo>
                    <a:cubicBezTo>
                      <a:pt x="2870" y="2822"/>
                      <a:pt x="2762" y="3108"/>
                      <a:pt x="2536" y="3405"/>
                    </a:cubicBezTo>
                    <a:cubicBezTo>
                      <a:pt x="2215" y="3751"/>
                      <a:pt x="1858" y="3917"/>
                      <a:pt x="1465" y="3917"/>
                    </a:cubicBezTo>
                    <a:lnTo>
                      <a:pt x="1381" y="3917"/>
                    </a:lnTo>
                    <a:cubicBezTo>
                      <a:pt x="1000" y="3917"/>
                      <a:pt x="631" y="3739"/>
                      <a:pt x="298" y="3382"/>
                    </a:cubicBezTo>
                    <a:cubicBezTo>
                      <a:pt x="95" y="3084"/>
                      <a:pt x="0" y="2786"/>
                      <a:pt x="0" y="2477"/>
                    </a:cubicBezTo>
                    <a:cubicBezTo>
                      <a:pt x="0" y="2012"/>
                      <a:pt x="203" y="1631"/>
                      <a:pt x="619" y="1310"/>
                    </a:cubicBezTo>
                    <a:cubicBezTo>
                      <a:pt x="881" y="1131"/>
                      <a:pt x="1155" y="1048"/>
                      <a:pt x="1441" y="1048"/>
                    </a:cubicBezTo>
                    <a:cubicBezTo>
                      <a:pt x="1798" y="1048"/>
                      <a:pt x="2096" y="1155"/>
                      <a:pt x="2334" y="1357"/>
                    </a:cubicBezTo>
                    <a:lnTo>
                      <a:pt x="2334" y="417"/>
                    </a:lnTo>
                    <a:lnTo>
                      <a:pt x="2322" y="250"/>
                    </a:lnTo>
                    <a:cubicBezTo>
                      <a:pt x="2370" y="84"/>
                      <a:pt x="2453" y="0"/>
                      <a:pt x="2560" y="0"/>
                    </a:cubicBezTo>
                    <a:lnTo>
                      <a:pt x="2560" y="0"/>
                    </a:lnTo>
                    <a:close/>
                    <a:moveTo>
                      <a:pt x="536" y="2453"/>
                    </a:moveTo>
                    <a:lnTo>
                      <a:pt x="536" y="2500"/>
                    </a:lnTo>
                    <a:cubicBezTo>
                      <a:pt x="536" y="2870"/>
                      <a:pt x="738" y="3155"/>
                      <a:pt x="1131" y="3334"/>
                    </a:cubicBezTo>
                    <a:cubicBezTo>
                      <a:pt x="1227" y="3358"/>
                      <a:pt x="1322" y="3382"/>
                      <a:pt x="1405" y="3382"/>
                    </a:cubicBezTo>
                    <a:lnTo>
                      <a:pt x="1465" y="3382"/>
                    </a:lnTo>
                    <a:cubicBezTo>
                      <a:pt x="1834" y="3382"/>
                      <a:pt x="2096" y="3179"/>
                      <a:pt x="2286" y="2798"/>
                    </a:cubicBezTo>
                    <a:cubicBezTo>
                      <a:pt x="2322" y="2679"/>
                      <a:pt x="2334" y="2584"/>
                      <a:pt x="2334" y="2524"/>
                    </a:cubicBezTo>
                    <a:lnTo>
                      <a:pt x="2334" y="2465"/>
                    </a:lnTo>
                    <a:cubicBezTo>
                      <a:pt x="2334" y="2096"/>
                      <a:pt x="2131" y="1822"/>
                      <a:pt x="1738" y="1631"/>
                    </a:cubicBezTo>
                    <a:cubicBezTo>
                      <a:pt x="1619" y="1608"/>
                      <a:pt x="1524" y="1584"/>
                      <a:pt x="1453" y="1584"/>
                    </a:cubicBezTo>
                    <a:lnTo>
                      <a:pt x="1417" y="1584"/>
                    </a:lnTo>
                    <a:cubicBezTo>
                      <a:pt x="1060" y="1584"/>
                      <a:pt x="786" y="1774"/>
                      <a:pt x="595" y="2167"/>
                    </a:cubicBezTo>
                    <a:cubicBezTo>
                      <a:pt x="560" y="2274"/>
                      <a:pt x="536" y="2370"/>
                      <a:pt x="536" y="24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7" name="Google Shape;797;p28"/>
            <p:cNvSpPr/>
            <p:nvPr/>
          </p:nvSpPr>
          <p:spPr>
            <a:xfrm>
              <a:off x="217916" y="1259687"/>
              <a:ext cx="90532" cy="249303"/>
            </a:xfrm>
            <a:custGeom>
              <a:rect b="b" l="l" r="r" t="t"/>
              <a:pathLst>
                <a:path extrusionOk="0" h="3478" w="1263">
                  <a:moveTo>
                    <a:pt x="632" y="1"/>
                  </a:moveTo>
                  <a:lnTo>
                    <a:pt x="632" y="1"/>
                  </a:lnTo>
                  <a:cubicBezTo>
                    <a:pt x="977" y="1"/>
                    <a:pt x="1263" y="286"/>
                    <a:pt x="1263" y="632"/>
                  </a:cubicBezTo>
                  <a:lnTo>
                    <a:pt x="1263" y="2846"/>
                  </a:lnTo>
                  <a:cubicBezTo>
                    <a:pt x="1263" y="3191"/>
                    <a:pt x="977" y="3477"/>
                    <a:pt x="632" y="3477"/>
                  </a:cubicBezTo>
                  <a:lnTo>
                    <a:pt x="632" y="3477"/>
                  </a:lnTo>
                  <a:cubicBezTo>
                    <a:pt x="287" y="3477"/>
                    <a:pt x="1" y="3191"/>
                    <a:pt x="1" y="2846"/>
                  </a:cubicBezTo>
                  <a:lnTo>
                    <a:pt x="1" y="632"/>
                  </a:lnTo>
                  <a:cubicBezTo>
                    <a:pt x="1" y="286"/>
                    <a:pt x="287" y="1"/>
                    <a:pt x="632"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8" name="Google Shape;798;p28"/>
          <p:cNvSpPr txBox="1"/>
          <p:nvPr>
            <p:ph type="title"/>
          </p:nvPr>
        </p:nvSpPr>
        <p:spPr>
          <a:xfrm>
            <a:off x="-104725" y="297325"/>
            <a:ext cx="5380200" cy="114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300"/>
              <a:t>Light Frequencies</a:t>
            </a:r>
            <a:endParaRPr sz="3300"/>
          </a:p>
        </p:txBody>
      </p:sp>
      <p:graphicFrame>
        <p:nvGraphicFramePr>
          <p:cNvPr id="799" name="Google Shape;799;p28"/>
          <p:cNvGraphicFramePr/>
          <p:nvPr/>
        </p:nvGraphicFramePr>
        <p:xfrm>
          <a:off x="1423200" y="1862725"/>
          <a:ext cx="3000000" cy="3000000"/>
        </p:xfrm>
        <a:graphic>
          <a:graphicData uri="http://schemas.openxmlformats.org/drawingml/2006/table">
            <a:tbl>
              <a:tblPr>
                <a:noFill/>
                <a:tableStyleId>{16980F92-3348-445D-99E6-8CB0B279EFB2}</a:tableStyleId>
              </a:tblPr>
              <a:tblGrid>
                <a:gridCol w="1652500"/>
                <a:gridCol w="1652500"/>
              </a:tblGrid>
              <a:tr h="627300">
                <a:tc>
                  <a:txBody>
                    <a:bodyPr/>
                    <a:lstStyle/>
                    <a:p>
                      <a:pPr indent="0" lvl="0" marL="0" rtl="0" algn="ctr">
                        <a:spcBef>
                          <a:spcPts val="0"/>
                        </a:spcBef>
                        <a:spcAft>
                          <a:spcPts val="0"/>
                        </a:spcAft>
                        <a:buNone/>
                      </a:pPr>
                      <a:r>
                        <a:rPr lang="en">
                          <a:solidFill>
                            <a:schemeClr val="lt1"/>
                          </a:solidFill>
                          <a:latin typeface="Nunito ExtraBold"/>
                          <a:ea typeface="Nunito ExtraBold"/>
                          <a:cs typeface="Nunito ExtraBold"/>
                          <a:sym typeface="Nunito ExtraBold"/>
                        </a:rPr>
                        <a:t>Light Source</a:t>
                      </a:r>
                      <a:endParaRPr>
                        <a:solidFill>
                          <a:schemeClr val="lt1"/>
                        </a:solidFill>
                        <a:latin typeface="Nunito ExtraBold"/>
                        <a:ea typeface="Nunito ExtraBold"/>
                        <a:cs typeface="Nunito ExtraBold"/>
                        <a:sym typeface="Nunito ExtraBold"/>
                      </a:endParaRPr>
                    </a:p>
                  </a:txBody>
                  <a:tcPr marT="45700" marB="4570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chemeClr val="lt1"/>
                          </a:solidFill>
                          <a:latin typeface="Nunito ExtraBold"/>
                          <a:ea typeface="Nunito ExtraBold"/>
                          <a:cs typeface="Nunito ExtraBold"/>
                          <a:sym typeface="Nunito ExtraBold"/>
                        </a:rPr>
                        <a:t>Frequency</a:t>
                      </a:r>
                      <a:endParaRPr>
                        <a:solidFill>
                          <a:schemeClr val="lt1"/>
                        </a:solidFill>
                        <a:latin typeface="Nunito ExtraBold"/>
                        <a:ea typeface="Nunito ExtraBold"/>
                        <a:cs typeface="Nunito ExtraBold"/>
                        <a:sym typeface="Nunito ExtraBold"/>
                      </a:endParaRPr>
                    </a:p>
                  </a:txBody>
                  <a:tcPr marT="45700" marB="4570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r>
              <a:tr h="405950">
                <a:tc>
                  <a:txBody>
                    <a:bodyPr/>
                    <a:lstStyle/>
                    <a:p>
                      <a:pPr indent="0" lvl="0" marL="0" rtl="0" algn="l">
                        <a:spcBef>
                          <a:spcPts val="0"/>
                        </a:spcBef>
                        <a:spcAft>
                          <a:spcPts val="0"/>
                        </a:spcAft>
                        <a:buNone/>
                      </a:pPr>
                      <a:r>
                        <a:rPr b="1" lang="en" sz="1100">
                          <a:solidFill>
                            <a:schemeClr val="dk1"/>
                          </a:solidFill>
                          <a:latin typeface="Albert Sans"/>
                          <a:ea typeface="Albert Sans"/>
                          <a:cs typeface="Albert Sans"/>
                          <a:sym typeface="Albert Sans"/>
                        </a:rPr>
                        <a:t>Fluorescent Light</a:t>
                      </a:r>
                      <a:endParaRPr b="1" sz="1100">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 sz="1100">
                          <a:solidFill>
                            <a:schemeClr val="dk1"/>
                          </a:solidFill>
                          <a:latin typeface="Albert Sans"/>
                          <a:ea typeface="Albert Sans"/>
                          <a:cs typeface="Albert Sans"/>
                          <a:sym typeface="Albert Sans"/>
                        </a:rPr>
                        <a:t>50-60 Hz</a:t>
                      </a:r>
                      <a:endParaRPr sz="1100">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4E4D3">
                        <a:alpha val="41880"/>
                      </a:srgbClr>
                    </a:solidFill>
                  </a:tcPr>
                </a:tc>
              </a:tr>
              <a:tr h="361375">
                <a:tc>
                  <a:txBody>
                    <a:bodyPr/>
                    <a:lstStyle/>
                    <a:p>
                      <a:pPr indent="0" lvl="0" marL="0" rtl="0" algn="l">
                        <a:spcBef>
                          <a:spcPts val="0"/>
                        </a:spcBef>
                        <a:spcAft>
                          <a:spcPts val="0"/>
                        </a:spcAft>
                        <a:buNone/>
                      </a:pPr>
                      <a:r>
                        <a:rPr b="1" lang="en" sz="1100">
                          <a:solidFill>
                            <a:schemeClr val="dk1"/>
                          </a:solidFill>
                          <a:latin typeface="Albert Sans"/>
                          <a:ea typeface="Albert Sans"/>
                          <a:cs typeface="Albert Sans"/>
                          <a:sym typeface="Albert Sans"/>
                        </a:rPr>
                        <a:t>Sunlight</a:t>
                      </a:r>
                      <a:endParaRPr b="1" sz="1100">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 sz="1100">
                          <a:solidFill>
                            <a:schemeClr val="dk1"/>
                          </a:solidFill>
                          <a:latin typeface="Albert Sans"/>
                          <a:ea typeface="Albert Sans"/>
                          <a:cs typeface="Albert Sans"/>
                          <a:sym typeface="Albert Sans"/>
                        </a:rPr>
                        <a:t>10^18 Hz</a:t>
                      </a:r>
                      <a:endParaRPr sz="1100">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4E4D3">
                        <a:alpha val="41880"/>
                      </a:srgbClr>
                    </a:solidFill>
                  </a:tcPr>
                </a:tc>
              </a:tr>
              <a:tr h="608900">
                <a:tc>
                  <a:txBody>
                    <a:bodyPr/>
                    <a:lstStyle/>
                    <a:p>
                      <a:pPr indent="0" lvl="0" marL="0" rtl="0" algn="l">
                        <a:spcBef>
                          <a:spcPts val="0"/>
                        </a:spcBef>
                        <a:spcAft>
                          <a:spcPts val="0"/>
                        </a:spcAft>
                        <a:buNone/>
                      </a:pPr>
                      <a:r>
                        <a:rPr b="1" lang="en" sz="1100">
                          <a:solidFill>
                            <a:schemeClr val="dk1"/>
                          </a:solidFill>
                          <a:latin typeface="Albert Sans"/>
                          <a:ea typeface="Albert Sans"/>
                          <a:cs typeface="Albert Sans"/>
                          <a:sym typeface="Albert Sans"/>
                        </a:rPr>
                        <a:t>General infrared light</a:t>
                      </a:r>
                      <a:endParaRPr b="1" sz="1100">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 sz="1100">
                          <a:solidFill>
                            <a:schemeClr val="dk1"/>
                          </a:solidFill>
                          <a:latin typeface="Albert Sans"/>
                          <a:ea typeface="Albert Sans"/>
                          <a:cs typeface="Albert Sans"/>
                          <a:sym typeface="Albert Sans"/>
                        </a:rPr>
                        <a:t>3*10^11 - 4*10^14 Hz</a:t>
                      </a:r>
                      <a:endParaRPr sz="1100">
                        <a:solidFill>
                          <a:schemeClr val="dk1"/>
                        </a:solidFill>
                        <a:latin typeface="Albert Sans"/>
                        <a:ea typeface="Albert Sans"/>
                        <a:cs typeface="Albert Sans"/>
                        <a:sym typeface="Albert Sans"/>
                      </a:endParaRPr>
                    </a:p>
                  </a:txBody>
                  <a:tcPr marT="0" marB="0"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rgbClr val="F4E4D3">
                        <a:alpha val="41880"/>
                      </a:srgbClr>
                    </a:solidFill>
                  </a:tcPr>
                </a:tc>
              </a:tr>
              <a:tr h="608900">
                <a:tc>
                  <a:txBody>
                    <a:bodyPr/>
                    <a:lstStyle/>
                    <a:p>
                      <a:pPr indent="0" lvl="0" marL="0" rtl="0" algn="l">
                        <a:spcBef>
                          <a:spcPts val="0"/>
                        </a:spcBef>
                        <a:spcAft>
                          <a:spcPts val="0"/>
                        </a:spcAft>
                        <a:buNone/>
                      </a:pPr>
                      <a:r>
                        <a:rPr b="1" lang="en" sz="1100">
                          <a:solidFill>
                            <a:schemeClr val="dk1"/>
                          </a:solidFill>
                          <a:latin typeface="Albert Sans"/>
                          <a:ea typeface="Albert Sans"/>
                          <a:cs typeface="Albert Sans"/>
                          <a:sym typeface="Albert Sans"/>
                        </a:rPr>
                        <a:t>Typical LED IR remote control</a:t>
                      </a:r>
                      <a:endParaRPr b="1" sz="1100">
                        <a:solidFill>
                          <a:schemeClr val="dk1"/>
                        </a:solidFill>
                        <a:latin typeface="Albert Sans"/>
                        <a:ea typeface="Albert Sans"/>
                        <a:cs typeface="Albert Sans"/>
                        <a:sym typeface="Albert Sans"/>
                      </a:endParaRPr>
                    </a:p>
                  </a:txBody>
                  <a:tcPr marT="0" marB="0"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 sz="1100">
                          <a:solidFill>
                            <a:schemeClr val="dk1"/>
                          </a:solidFill>
                          <a:latin typeface="Albert Sans"/>
                          <a:ea typeface="Albert Sans"/>
                          <a:cs typeface="Albert Sans"/>
                          <a:sym typeface="Albert Sans"/>
                        </a:rPr>
                        <a:t>3 * 10^14 Hz</a:t>
                      </a:r>
                      <a:endParaRPr b="1" sz="1100">
                        <a:solidFill>
                          <a:schemeClr val="dk1"/>
                        </a:solidFill>
                        <a:latin typeface="Albert Sans"/>
                        <a:ea typeface="Albert Sans"/>
                        <a:cs typeface="Albert Sans"/>
                        <a:sym typeface="Albert Sans"/>
                      </a:endParaRPr>
                    </a:p>
                  </a:txBody>
                  <a:tcPr marT="0" marB="0" marR="91425" marL="91425" anchor="ctr">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rgbClr val="F4E4D3">
                        <a:alpha val="41880"/>
                      </a:srgbClr>
                    </a:solidFill>
                  </a:tcPr>
                </a:tc>
              </a:tr>
            </a:tbl>
          </a:graphicData>
        </a:graphic>
      </p:graphicFrame>
      <p:pic>
        <p:nvPicPr>
          <p:cNvPr id="800" name="Google Shape;800;p28"/>
          <p:cNvPicPr preferRelativeResize="0"/>
          <p:nvPr/>
        </p:nvPicPr>
        <p:blipFill>
          <a:blip r:embed="rId3">
            <a:alphaModFix/>
          </a:blip>
          <a:stretch>
            <a:fillRect/>
          </a:stretch>
        </p:blipFill>
        <p:spPr>
          <a:xfrm>
            <a:off x="5672447" y="332025"/>
            <a:ext cx="2955828" cy="1530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Aim of Study</a:t>
            </a:r>
            <a:endParaRPr/>
          </a:p>
        </p:txBody>
      </p:sp>
      <p:sp>
        <p:nvSpPr>
          <p:cNvPr id="806" name="Google Shape;806;p29"/>
          <p:cNvSpPr txBox="1"/>
          <p:nvPr>
            <p:ph idx="4" type="subTitle"/>
          </p:nvPr>
        </p:nvSpPr>
        <p:spPr>
          <a:xfrm>
            <a:off x="1876613" y="1219600"/>
            <a:ext cx="1510500" cy="80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900"/>
              <a:t>Infrared Receiver</a:t>
            </a:r>
            <a:endParaRPr sz="1900"/>
          </a:p>
        </p:txBody>
      </p:sp>
      <p:sp>
        <p:nvSpPr>
          <p:cNvPr id="807" name="Google Shape;807;p29"/>
          <p:cNvSpPr txBox="1"/>
          <p:nvPr>
            <p:ph idx="5" type="subTitle"/>
          </p:nvPr>
        </p:nvSpPr>
        <p:spPr>
          <a:xfrm>
            <a:off x="1876613" y="2439225"/>
            <a:ext cx="1510500" cy="80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900"/>
              <a:t>Transfer Function</a:t>
            </a:r>
            <a:endParaRPr sz="1900"/>
          </a:p>
        </p:txBody>
      </p:sp>
      <p:sp>
        <p:nvSpPr>
          <p:cNvPr id="808" name="Google Shape;808;p29"/>
          <p:cNvSpPr txBox="1"/>
          <p:nvPr>
            <p:ph idx="1" type="subTitle"/>
          </p:nvPr>
        </p:nvSpPr>
        <p:spPr>
          <a:xfrm>
            <a:off x="3387225" y="1295800"/>
            <a:ext cx="4614600" cy="8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Model an infrared receiver to detect for infrared wavelength/frequency using adapted switch to activate the toy</a:t>
            </a:r>
            <a:endParaRPr sz="1500"/>
          </a:p>
        </p:txBody>
      </p:sp>
      <p:sp>
        <p:nvSpPr>
          <p:cNvPr id="809" name="Google Shape;809;p29"/>
          <p:cNvSpPr txBox="1"/>
          <p:nvPr>
            <p:ph idx="2" type="subTitle"/>
          </p:nvPr>
        </p:nvSpPr>
        <p:spPr>
          <a:xfrm>
            <a:off x="3387125" y="2515425"/>
            <a:ext cx="4614600" cy="8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Create a transfer function that includes a second order narrowband bandpass filter to allow for the specific frequency range desired (infrared frequency)</a:t>
            </a:r>
            <a:endParaRPr sz="1500"/>
          </a:p>
        </p:txBody>
      </p:sp>
      <p:sp>
        <p:nvSpPr>
          <p:cNvPr id="810" name="Google Shape;810;p29"/>
          <p:cNvSpPr txBox="1"/>
          <p:nvPr>
            <p:ph idx="3" type="subTitle"/>
          </p:nvPr>
        </p:nvSpPr>
        <p:spPr>
          <a:xfrm>
            <a:off x="3387225" y="3735050"/>
            <a:ext cx="4614600" cy="80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Analyze the output of the system, view its efficacy in real life situations such as an adaptable toy-switch </a:t>
            </a:r>
            <a:r>
              <a:rPr lang="en" sz="1500"/>
              <a:t>mechanism</a:t>
            </a:r>
            <a:endParaRPr sz="1500"/>
          </a:p>
        </p:txBody>
      </p:sp>
      <p:sp>
        <p:nvSpPr>
          <p:cNvPr id="811" name="Google Shape;811;p29"/>
          <p:cNvSpPr txBox="1"/>
          <p:nvPr>
            <p:ph idx="6" type="subTitle"/>
          </p:nvPr>
        </p:nvSpPr>
        <p:spPr>
          <a:xfrm>
            <a:off x="1876613" y="3658850"/>
            <a:ext cx="1510500" cy="80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900"/>
              <a:t>Evaluate Output</a:t>
            </a:r>
            <a:endParaRPr sz="1900"/>
          </a:p>
        </p:txBody>
      </p:sp>
      <p:grpSp>
        <p:nvGrpSpPr>
          <p:cNvPr id="812" name="Google Shape;812;p29"/>
          <p:cNvGrpSpPr/>
          <p:nvPr/>
        </p:nvGrpSpPr>
        <p:grpSpPr>
          <a:xfrm>
            <a:off x="1169313" y="1408484"/>
            <a:ext cx="426240" cy="425931"/>
            <a:chOff x="1340438" y="1316185"/>
            <a:chExt cx="426240" cy="425931"/>
          </a:xfrm>
        </p:grpSpPr>
        <p:sp>
          <p:nvSpPr>
            <p:cNvPr id="813" name="Google Shape;813;p29"/>
            <p:cNvSpPr/>
            <p:nvPr/>
          </p:nvSpPr>
          <p:spPr>
            <a:xfrm>
              <a:off x="1485076" y="1542857"/>
              <a:ext cx="137269" cy="116914"/>
            </a:xfrm>
            <a:custGeom>
              <a:rect b="b" l="l" r="r" t="t"/>
              <a:pathLst>
                <a:path extrusionOk="0" h="3791" w="4451">
                  <a:moveTo>
                    <a:pt x="1560" y="0"/>
                  </a:moveTo>
                  <a:lnTo>
                    <a:pt x="1560" y="297"/>
                  </a:lnTo>
                  <a:cubicBezTo>
                    <a:pt x="1560" y="383"/>
                    <a:pt x="1503" y="469"/>
                    <a:pt x="1426" y="507"/>
                  </a:cubicBezTo>
                  <a:lnTo>
                    <a:pt x="402" y="938"/>
                  </a:lnTo>
                  <a:cubicBezTo>
                    <a:pt x="154" y="1043"/>
                    <a:pt x="0" y="1283"/>
                    <a:pt x="0" y="1551"/>
                  </a:cubicBezTo>
                  <a:lnTo>
                    <a:pt x="0" y="3790"/>
                  </a:lnTo>
                  <a:lnTo>
                    <a:pt x="4451" y="3790"/>
                  </a:lnTo>
                  <a:lnTo>
                    <a:pt x="4451" y="1551"/>
                  </a:lnTo>
                  <a:cubicBezTo>
                    <a:pt x="4451" y="1283"/>
                    <a:pt x="4297" y="1043"/>
                    <a:pt x="4049" y="938"/>
                  </a:cubicBezTo>
                  <a:lnTo>
                    <a:pt x="3034" y="507"/>
                  </a:lnTo>
                  <a:cubicBezTo>
                    <a:pt x="2948" y="469"/>
                    <a:pt x="2891" y="383"/>
                    <a:pt x="2891" y="297"/>
                  </a:cubicBezTo>
                  <a:lnTo>
                    <a:pt x="289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9"/>
            <p:cNvSpPr/>
            <p:nvPr/>
          </p:nvSpPr>
          <p:spPr>
            <a:xfrm>
              <a:off x="1529640" y="1542857"/>
              <a:ext cx="48141" cy="20693"/>
            </a:xfrm>
            <a:custGeom>
              <a:rect b="b" l="l" r="r" t="t"/>
              <a:pathLst>
                <a:path extrusionOk="0" h="671" w="1561">
                  <a:moveTo>
                    <a:pt x="115" y="0"/>
                  </a:moveTo>
                  <a:lnTo>
                    <a:pt x="115" y="297"/>
                  </a:lnTo>
                  <a:cubicBezTo>
                    <a:pt x="115" y="373"/>
                    <a:pt x="68" y="450"/>
                    <a:pt x="1" y="488"/>
                  </a:cubicBezTo>
                  <a:cubicBezTo>
                    <a:pt x="249" y="603"/>
                    <a:pt x="508" y="670"/>
                    <a:pt x="785" y="670"/>
                  </a:cubicBezTo>
                  <a:cubicBezTo>
                    <a:pt x="1053" y="670"/>
                    <a:pt x="1312" y="603"/>
                    <a:pt x="1560" y="488"/>
                  </a:cubicBezTo>
                  <a:cubicBezTo>
                    <a:pt x="1493" y="450"/>
                    <a:pt x="1446" y="373"/>
                    <a:pt x="1446" y="297"/>
                  </a:cubicBezTo>
                  <a:lnTo>
                    <a:pt x="1446" y="0"/>
                  </a:ln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9"/>
            <p:cNvSpPr/>
            <p:nvPr/>
          </p:nvSpPr>
          <p:spPr>
            <a:xfrm>
              <a:off x="1485076" y="1560251"/>
              <a:ext cx="137269" cy="99521"/>
            </a:xfrm>
            <a:custGeom>
              <a:rect b="b" l="l" r="r" t="t"/>
              <a:pathLst>
                <a:path extrusionOk="0" h="3227" w="4451">
                  <a:moveTo>
                    <a:pt x="1273" y="1"/>
                  </a:moveTo>
                  <a:lnTo>
                    <a:pt x="402" y="374"/>
                  </a:lnTo>
                  <a:cubicBezTo>
                    <a:pt x="154" y="479"/>
                    <a:pt x="0" y="719"/>
                    <a:pt x="0" y="987"/>
                  </a:cubicBezTo>
                  <a:lnTo>
                    <a:pt x="0" y="3226"/>
                  </a:lnTo>
                  <a:lnTo>
                    <a:pt x="4451" y="3226"/>
                  </a:lnTo>
                  <a:lnTo>
                    <a:pt x="4451" y="987"/>
                  </a:lnTo>
                  <a:cubicBezTo>
                    <a:pt x="4451" y="719"/>
                    <a:pt x="4297" y="479"/>
                    <a:pt x="4049" y="374"/>
                  </a:cubicBezTo>
                  <a:lnTo>
                    <a:pt x="3178" y="1"/>
                  </a:lnTo>
                  <a:cubicBezTo>
                    <a:pt x="2962" y="365"/>
                    <a:pt x="2594" y="546"/>
                    <a:pt x="2226" y="546"/>
                  </a:cubicBezTo>
                  <a:cubicBezTo>
                    <a:pt x="1857" y="546"/>
                    <a:pt x="1489" y="365"/>
                    <a:pt x="12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9"/>
            <p:cNvSpPr/>
            <p:nvPr/>
          </p:nvSpPr>
          <p:spPr>
            <a:xfrm>
              <a:off x="1505739" y="1446637"/>
              <a:ext cx="34571" cy="75588"/>
            </a:xfrm>
            <a:custGeom>
              <a:rect b="b" l="l" r="r" t="t"/>
              <a:pathLst>
                <a:path extrusionOk="0" h="2451" w="1121">
                  <a:moveTo>
                    <a:pt x="670" y="0"/>
                  </a:moveTo>
                  <a:cubicBezTo>
                    <a:pt x="297" y="0"/>
                    <a:pt x="0" y="297"/>
                    <a:pt x="0" y="670"/>
                  </a:cubicBezTo>
                  <a:lnTo>
                    <a:pt x="0" y="823"/>
                  </a:lnTo>
                  <a:cubicBezTo>
                    <a:pt x="0" y="1015"/>
                    <a:pt x="29" y="1206"/>
                    <a:pt x="86" y="1388"/>
                  </a:cubicBezTo>
                  <a:lnTo>
                    <a:pt x="450" y="2450"/>
                  </a:lnTo>
                  <a:lnTo>
                    <a:pt x="1120" y="2450"/>
                  </a:lnTo>
                  <a:lnTo>
                    <a:pt x="112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9"/>
            <p:cNvSpPr/>
            <p:nvPr/>
          </p:nvSpPr>
          <p:spPr>
            <a:xfrm>
              <a:off x="1519617" y="1439853"/>
              <a:ext cx="82065" cy="82373"/>
            </a:xfrm>
            <a:custGeom>
              <a:rect b="b" l="l" r="r" t="t"/>
              <a:pathLst>
                <a:path extrusionOk="0" h="2671" w="2661">
                  <a:moveTo>
                    <a:pt x="660" y="0"/>
                  </a:moveTo>
                  <a:cubicBezTo>
                    <a:pt x="297" y="0"/>
                    <a:pt x="0" y="297"/>
                    <a:pt x="0" y="670"/>
                  </a:cubicBezTo>
                  <a:cubicBezTo>
                    <a:pt x="0" y="909"/>
                    <a:pt x="192" y="1110"/>
                    <a:pt x="440" y="1110"/>
                  </a:cubicBezTo>
                  <a:lnTo>
                    <a:pt x="2220" y="2670"/>
                  </a:lnTo>
                  <a:lnTo>
                    <a:pt x="2594" y="1350"/>
                  </a:lnTo>
                  <a:cubicBezTo>
                    <a:pt x="2642" y="1196"/>
                    <a:pt x="2661" y="1034"/>
                    <a:pt x="2661" y="862"/>
                  </a:cubicBezTo>
                  <a:lnTo>
                    <a:pt x="2661" y="450"/>
                  </a:lnTo>
                  <a:cubicBezTo>
                    <a:pt x="2661" y="201"/>
                    <a:pt x="2469" y="0"/>
                    <a:pt x="22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9"/>
            <p:cNvSpPr/>
            <p:nvPr/>
          </p:nvSpPr>
          <p:spPr>
            <a:xfrm>
              <a:off x="1512524" y="1474085"/>
              <a:ext cx="82373" cy="75588"/>
            </a:xfrm>
            <a:custGeom>
              <a:rect b="b" l="l" r="r" t="t"/>
              <a:pathLst>
                <a:path extrusionOk="0" h="2451" w="2671">
                  <a:moveTo>
                    <a:pt x="862" y="0"/>
                  </a:moveTo>
                  <a:cubicBezTo>
                    <a:pt x="737" y="0"/>
                    <a:pt x="623" y="48"/>
                    <a:pt x="536" y="134"/>
                  </a:cubicBezTo>
                  <a:lnTo>
                    <a:pt x="134" y="536"/>
                  </a:lnTo>
                  <a:cubicBezTo>
                    <a:pt x="48" y="622"/>
                    <a:pt x="0" y="737"/>
                    <a:pt x="0" y="852"/>
                  </a:cubicBezTo>
                  <a:lnTo>
                    <a:pt x="0" y="1120"/>
                  </a:lnTo>
                  <a:cubicBezTo>
                    <a:pt x="0" y="1857"/>
                    <a:pt x="594" y="2450"/>
                    <a:pt x="1340" y="2450"/>
                  </a:cubicBezTo>
                  <a:cubicBezTo>
                    <a:pt x="2077" y="2450"/>
                    <a:pt x="2671" y="1857"/>
                    <a:pt x="2671" y="1120"/>
                  </a:cubicBezTo>
                  <a:lnTo>
                    <a:pt x="2671" y="833"/>
                  </a:lnTo>
                  <a:cubicBezTo>
                    <a:pt x="2671" y="718"/>
                    <a:pt x="2623" y="603"/>
                    <a:pt x="2546" y="517"/>
                  </a:cubicBezTo>
                  <a:cubicBezTo>
                    <a:pt x="2202" y="182"/>
                    <a:pt x="1580" y="29"/>
                    <a:pt x="8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9"/>
            <p:cNvSpPr/>
            <p:nvPr/>
          </p:nvSpPr>
          <p:spPr>
            <a:xfrm>
              <a:off x="1512524" y="1474085"/>
              <a:ext cx="82373" cy="74108"/>
            </a:xfrm>
            <a:custGeom>
              <a:rect b="b" l="l" r="r" t="t"/>
              <a:pathLst>
                <a:path extrusionOk="0" h="2403" w="2671">
                  <a:moveTo>
                    <a:pt x="862" y="0"/>
                  </a:moveTo>
                  <a:cubicBezTo>
                    <a:pt x="737" y="0"/>
                    <a:pt x="623" y="48"/>
                    <a:pt x="536" y="134"/>
                  </a:cubicBezTo>
                  <a:lnTo>
                    <a:pt x="134" y="536"/>
                  </a:lnTo>
                  <a:cubicBezTo>
                    <a:pt x="48" y="622"/>
                    <a:pt x="0" y="737"/>
                    <a:pt x="0" y="852"/>
                  </a:cubicBezTo>
                  <a:lnTo>
                    <a:pt x="0" y="1120"/>
                  </a:lnTo>
                  <a:cubicBezTo>
                    <a:pt x="0" y="1713"/>
                    <a:pt x="393" y="2230"/>
                    <a:pt x="967" y="2402"/>
                  </a:cubicBezTo>
                  <a:cubicBezTo>
                    <a:pt x="776" y="2163"/>
                    <a:pt x="670" y="1867"/>
                    <a:pt x="670" y="1560"/>
                  </a:cubicBezTo>
                  <a:lnTo>
                    <a:pt x="670" y="910"/>
                  </a:lnTo>
                  <a:cubicBezTo>
                    <a:pt x="670" y="663"/>
                    <a:pt x="863" y="468"/>
                    <a:pt x="1105" y="468"/>
                  </a:cubicBezTo>
                  <a:cubicBezTo>
                    <a:pt x="1117" y="468"/>
                    <a:pt x="1128" y="468"/>
                    <a:pt x="1139" y="469"/>
                  </a:cubicBezTo>
                  <a:cubicBezTo>
                    <a:pt x="1589" y="498"/>
                    <a:pt x="2259" y="565"/>
                    <a:pt x="2671" y="766"/>
                  </a:cubicBezTo>
                  <a:cubicBezTo>
                    <a:pt x="2651" y="670"/>
                    <a:pt x="2613" y="584"/>
                    <a:pt x="2546" y="517"/>
                  </a:cubicBezTo>
                  <a:cubicBezTo>
                    <a:pt x="2202" y="182"/>
                    <a:pt x="1570" y="29"/>
                    <a:pt x="862"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9"/>
            <p:cNvSpPr/>
            <p:nvPr/>
          </p:nvSpPr>
          <p:spPr>
            <a:xfrm>
              <a:off x="1485076" y="1577984"/>
              <a:ext cx="27478" cy="81787"/>
            </a:xfrm>
            <a:custGeom>
              <a:rect b="b" l="l" r="r" t="t"/>
              <a:pathLst>
                <a:path extrusionOk="0" h="2652" w="891">
                  <a:moveTo>
                    <a:pt x="154" y="0"/>
                  </a:moveTo>
                  <a:cubicBezTo>
                    <a:pt x="48" y="115"/>
                    <a:pt x="0" y="258"/>
                    <a:pt x="0" y="412"/>
                  </a:cubicBezTo>
                  <a:lnTo>
                    <a:pt x="0" y="2651"/>
                  </a:lnTo>
                  <a:lnTo>
                    <a:pt x="890" y="2651"/>
                  </a:lnTo>
                  <a:lnTo>
                    <a:pt x="890" y="1015"/>
                  </a:lnTo>
                  <a:cubicBezTo>
                    <a:pt x="890" y="833"/>
                    <a:pt x="823" y="670"/>
                    <a:pt x="699" y="546"/>
                  </a:cubicBezTo>
                  <a:lnTo>
                    <a:pt x="154" y="0"/>
                  </a:ln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9"/>
            <p:cNvSpPr/>
            <p:nvPr/>
          </p:nvSpPr>
          <p:spPr>
            <a:xfrm>
              <a:off x="1594866" y="1577984"/>
              <a:ext cx="27478" cy="81787"/>
            </a:xfrm>
            <a:custGeom>
              <a:rect b="b" l="l" r="r" t="t"/>
              <a:pathLst>
                <a:path extrusionOk="0" h="2652" w="891">
                  <a:moveTo>
                    <a:pt x="747" y="0"/>
                  </a:moveTo>
                  <a:lnTo>
                    <a:pt x="202" y="546"/>
                  </a:lnTo>
                  <a:cubicBezTo>
                    <a:pt x="77" y="670"/>
                    <a:pt x="1" y="833"/>
                    <a:pt x="1" y="1015"/>
                  </a:cubicBezTo>
                  <a:lnTo>
                    <a:pt x="1" y="2651"/>
                  </a:lnTo>
                  <a:lnTo>
                    <a:pt x="891" y="2651"/>
                  </a:lnTo>
                  <a:lnTo>
                    <a:pt x="891" y="412"/>
                  </a:lnTo>
                  <a:cubicBezTo>
                    <a:pt x="891" y="258"/>
                    <a:pt x="843" y="115"/>
                    <a:pt x="747" y="0"/>
                  </a:cubicBez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9"/>
            <p:cNvSpPr/>
            <p:nvPr/>
          </p:nvSpPr>
          <p:spPr>
            <a:xfrm>
              <a:off x="1340438" y="1316185"/>
              <a:ext cx="426240" cy="425931"/>
            </a:xfrm>
            <a:custGeom>
              <a:rect b="b" l="l" r="r" t="t"/>
              <a:pathLst>
                <a:path extrusionOk="0" h="13811" w="13821">
                  <a:moveTo>
                    <a:pt x="6920" y="2677"/>
                  </a:moveTo>
                  <a:cubicBezTo>
                    <a:pt x="7464" y="2677"/>
                    <a:pt x="8013" y="2781"/>
                    <a:pt x="8538" y="2996"/>
                  </a:cubicBezTo>
                  <a:cubicBezTo>
                    <a:pt x="10117" y="3656"/>
                    <a:pt x="11150" y="5197"/>
                    <a:pt x="11150" y="6910"/>
                  </a:cubicBezTo>
                  <a:cubicBezTo>
                    <a:pt x="11150" y="9245"/>
                    <a:pt x="9255" y="11140"/>
                    <a:pt x="6920" y="11140"/>
                  </a:cubicBezTo>
                  <a:cubicBezTo>
                    <a:pt x="5207" y="11140"/>
                    <a:pt x="3657" y="10106"/>
                    <a:pt x="3006" y="8527"/>
                  </a:cubicBezTo>
                  <a:cubicBezTo>
                    <a:pt x="2355" y="6948"/>
                    <a:pt x="2709" y="5130"/>
                    <a:pt x="3925" y="3915"/>
                  </a:cubicBezTo>
                  <a:cubicBezTo>
                    <a:pt x="4733" y="3107"/>
                    <a:pt x="5816" y="2677"/>
                    <a:pt x="6920" y="2677"/>
                  </a:cubicBezTo>
                  <a:close/>
                  <a:moveTo>
                    <a:pt x="6021" y="0"/>
                  </a:moveTo>
                  <a:cubicBezTo>
                    <a:pt x="5906" y="0"/>
                    <a:pt x="5801" y="106"/>
                    <a:pt x="5810" y="220"/>
                  </a:cubicBezTo>
                  <a:lnTo>
                    <a:pt x="5810" y="823"/>
                  </a:lnTo>
                  <a:cubicBezTo>
                    <a:pt x="5801" y="929"/>
                    <a:pt x="5734" y="1015"/>
                    <a:pt x="5628" y="1034"/>
                  </a:cubicBezTo>
                  <a:cubicBezTo>
                    <a:pt x="4939" y="1187"/>
                    <a:pt x="4279" y="1465"/>
                    <a:pt x="3676" y="1847"/>
                  </a:cubicBezTo>
                  <a:cubicBezTo>
                    <a:pt x="3639" y="1872"/>
                    <a:pt x="3597" y="1884"/>
                    <a:pt x="3555" y="1884"/>
                  </a:cubicBezTo>
                  <a:cubicBezTo>
                    <a:pt x="3498" y="1884"/>
                    <a:pt x="3442" y="1862"/>
                    <a:pt x="3398" y="1819"/>
                  </a:cubicBezTo>
                  <a:lnTo>
                    <a:pt x="2977" y="1398"/>
                  </a:lnTo>
                  <a:cubicBezTo>
                    <a:pt x="2934" y="1354"/>
                    <a:pt x="2879" y="1333"/>
                    <a:pt x="2824" y="1333"/>
                  </a:cubicBezTo>
                  <a:cubicBezTo>
                    <a:pt x="2769" y="1333"/>
                    <a:pt x="2714" y="1354"/>
                    <a:pt x="2671" y="1398"/>
                  </a:cubicBezTo>
                  <a:lnTo>
                    <a:pt x="1408" y="2651"/>
                  </a:lnTo>
                  <a:cubicBezTo>
                    <a:pt x="1322" y="2737"/>
                    <a:pt x="1322" y="2871"/>
                    <a:pt x="1408" y="2957"/>
                  </a:cubicBezTo>
                  <a:lnTo>
                    <a:pt x="1819" y="3379"/>
                  </a:lnTo>
                  <a:cubicBezTo>
                    <a:pt x="1896" y="3455"/>
                    <a:pt x="1905" y="3570"/>
                    <a:pt x="1848" y="3656"/>
                  </a:cubicBezTo>
                  <a:cubicBezTo>
                    <a:pt x="1465" y="4259"/>
                    <a:pt x="1197" y="4919"/>
                    <a:pt x="1044" y="5608"/>
                  </a:cubicBezTo>
                  <a:cubicBezTo>
                    <a:pt x="1025" y="5714"/>
                    <a:pt x="929" y="5781"/>
                    <a:pt x="824" y="5790"/>
                  </a:cubicBezTo>
                  <a:lnTo>
                    <a:pt x="231" y="5790"/>
                  </a:lnTo>
                  <a:cubicBezTo>
                    <a:pt x="106" y="5790"/>
                    <a:pt x="1" y="5886"/>
                    <a:pt x="1" y="6010"/>
                  </a:cubicBezTo>
                  <a:lnTo>
                    <a:pt x="1" y="7790"/>
                  </a:lnTo>
                  <a:cubicBezTo>
                    <a:pt x="1" y="7915"/>
                    <a:pt x="106" y="8011"/>
                    <a:pt x="231" y="8011"/>
                  </a:cubicBezTo>
                  <a:lnTo>
                    <a:pt x="824" y="8011"/>
                  </a:lnTo>
                  <a:cubicBezTo>
                    <a:pt x="929" y="8011"/>
                    <a:pt x="1025" y="8087"/>
                    <a:pt x="1044" y="8192"/>
                  </a:cubicBezTo>
                  <a:cubicBezTo>
                    <a:pt x="1197" y="8881"/>
                    <a:pt x="1465" y="9542"/>
                    <a:pt x="1848" y="10145"/>
                  </a:cubicBezTo>
                  <a:cubicBezTo>
                    <a:pt x="1905" y="10231"/>
                    <a:pt x="1896" y="10346"/>
                    <a:pt x="1819" y="10422"/>
                  </a:cubicBezTo>
                  <a:lnTo>
                    <a:pt x="1398" y="10843"/>
                  </a:lnTo>
                  <a:cubicBezTo>
                    <a:pt x="1312" y="10930"/>
                    <a:pt x="1312" y="11073"/>
                    <a:pt x="1398" y="11159"/>
                  </a:cubicBezTo>
                  <a:lnTo>
                    <a:pt x="2662" y="12413"/>
                  </a:lnTo>
                  <a:cubicBezTo>
                    <a:pt x="2705" y="12456"/>
                    <a:pt x="2762" y="12477"/>
                    <a:pt x="2819" y="12477"/>
                  </a:cubicBezTo>
                  <a:cubicBezTo>
                    <a:pt x="2877" y="12477"/>
                    <a:pt x="2934" y="12456"/>
                    <a:pt x="2977" y="12413"/>
                  </a:cubicBezTo>
                  <a:lnTo>
                    <a:pt x="3398" y="12001"/>
                  </a:lnTo>
                  <a:cubicBezTo>
                    <a:pt x="3442" y="11958"/>
                    <a:pt x="3498" y="11936"/>
                    <a:pt x="3555" y="11936"/>
                  </a:cubicBezTo>
                  <a:cubicBezTo>
                    <a:pt x="3597" y="11936"/>
                    <a:pt x="3639" y="11948"/>
                    <a:pt x="3676" y="11973"/>
                  </a:cubicBezTo>
                  <a:cubicBezTo>
                    <a:pt x="4269" y="12355"/>
                    <a:pt x="4930" y="12623"/>
                    <a:pt x="5628" y="12777"/>
                  </a:cubicBezTo>
                  <a:cubicBezTo>
                    <a:pt x="5724" y="12796"/>
                    <a:pt x="5801" y="12891"/>
                    <a:pt x="5801" y="12997"/>
                  </a:cubicBezTo>
                  <a:lnTo>
                    <a:pt x="5801" y="13590"/>
                  </a:lnTo>
                  <a:cubicBezTo>
                    <a:pt x="5801" y="13714"/>
                    <a:pt x="5906" y="13810"/>
                    <a:pt x="6021" y="13810"/>
                  </a:cubicBezTo>
                  <a:lnTo>
                    <a:pt x="7810" y="13810"/>
                  </a:lnTo>
                  <a:cubicBezTo>
                    <a:pt x="7925" y="13810"/>
                    <a:pt x="8030" y="13714"/>
                    <a:pt x="8030" y="13590"/>
                  </a:cubicBezTo>
                  <a:lnTo>
                    <a:pt x="8030" y="12997"/>
                  </a:lnTo>
                  <a:cubicBezTo>
                    <a:pt x="8030" y="12891"/>
                    <a:pt x="8107" y="12796"/>
                    <a:pt x="8203" y="12777"/>
                  </a:cubicBezTo>
                  <a:cubicBezTo>
                    <a:pt x="8901" y="12623"/>
                    <a:pt x="9562" y="12355"/>
                    <a:pt x="10155" y="11973"/>
                  </a:cubicBezTo>
                  <a:cubicBezTo>
                    <a:pt x="10192" y="11948"/>
                    <a:pt x="10234" y="11936"/>
                    <a:pt x="10276" y="11936"/>
                  </a:cubicBezTo>
                  <a:cubicBezTo>
                    <a:pt x="10333" y="11936"/>
                    <a:pt x="10389" y="11958"/>
                    <a:pt x="10433" y="12001"/>
                  </a:cubicBezTo>
                  <a:lnTo>
                    <a:pt x="10854" y="12413"/>
                  </a:lnTo>
                  <a:cubicBezTo>
                    <a:pt x="10897" y="12456"/>
                    <a:pt x="10954" y="12477"/>
                    <a:pt x="11012" y="12477"/>
                  </a:cubicBezTo>
                  <a:cubicBezTo>
                    <a:pt x="11069" y="12477"/>
                    <a:pt x="11126" y="12456"/>
                    <a:pt x="11170" y="12413"/>
                  </a:cubicBezTo>
                  <a:lnTo>
                    <a:pt x="12423" y="11159"/>
                  </a:lnTo>
                  <a:cubicBezTo>
                    <a:pt x="12509" y="11073"/>
                    <a:pt x="12509" y="10930"/>
                    <a:pt x="12423" y="10843"/>
                  </a:cubicBezTo>
                  <a:lnTo>
                    <a:pt x="12012" y="10422"/>
                  </a:lnTo>
                  <a:cubicBezTo>
                    <a:pt x="11935" y="10346"/>
                    <a:pt x="11926" y="10231"/>
                    <a:pt x="11983" y="10145"/>
                  </a:cubicBezTo>
                  <a:cubicBezTo>
                    <a:pt x="12366" y="9542"/>
                    <a:pt x="12634" y="8891"/>
                    <a:pt x="12787" y="8192"/>
                  </a:cubicBezTo>
                  <a:cubicBezTo>
                    <a:pt x="12806" y="8087"/>
                    <a:pt x="12902" y="8020"/>
                    <a:pt x="13007" y="8020"/>
                  </a:cubicBezTo>
                  <a:lnTo>
                    <a:pt x="13600" y="8020"/>
                  </a:lnTo>
                  <a:cubicBezTo>
                    <a:pt x="13725" y="8011"/>
                    <a:pt x="13820" y="7915"/>
                    <a:pt x="13820" y="7790"/>
                  </a:cubicBezTo>
                  <a:lnTo>
                    <a:pt x="13820" y="6010"/>
                  </a:lnTo>
                  <a:cubicBezTo>
                    <a:pt x="13820" y="5886"/>
                    <a:pt x="13725" y="5790"/>
                    <a:pt x="13600" y="5790"/>
                  </a:cubicBezTo>
                  <a:lnTo>
                    <a:pt x="12997" y="5790"/>
                  </a:lnTo>
                  <a:cubicBezTo>
                    <a:pt x="12892" y="5790"/>
                    <a:pt x="12806" y="5714"/>
                    <a:pt x="12787" y="5618"/>
                  </a:cubicBezTo>
                  <a:cubicBezTo>
                    <a:pt x="12634" y="4919"/>
                    <a:pt x="12356" y="4259"/>
                    <a:pt x="11973" y="3666"/>
                  </a:cubicBezTo>
                  <a:cubicBezTo>
                    <a:pt x="11916" y="3580"/>
                    <a:pt x="11926" y="3455"/>
                    <a:pt x="12002" y="3388"/>
                  </a:cubicBezTo>
                  <a:lnTo>
                    <a:pt x="12423" y="2967"/>
                  </a:lnTo>
                  <a:cubicBezTo>
                    <a:pt x="12509" y="2881"/>
                    <a:pt x="12509" y="2737"/>
                    <a:pt x="12423" y="2651"/>
                  </a:cubicBezTo>
                  <a:lnTo>
                    <a:pt x="11170" y="1388"/>
                  </a:lnTo>
                  <a:cubicBezTo>
                    <a:pt x="11126" y="1345"/>
                    <a:pt x="11069" y="1323"/>
                    <a:pt x="11012" y="1323"/>
                  </a:cubicBezTo>
                  <a:cubicBezTo>
                    <a:pt x="10954" y="1323"/>
                    <a:pt x="10897" y="1345"/>
                    <a:pt x="10854" y="1388"/>
                  </a:cubicBezTo>
                  <a:lnTo>
                    <a:pt x="10433" y="1809"/>
                  </a:lnTo>
                  <a:cubicBezTo>
                    <a:pt x="10389" y="1853"/>
                    <a:pt x="10333" y="1875"/>
                    <a:pt x="10276" y="1875"/>
                  </a:cubicBezTo>
                  <a:cubicBezTo>
                    <a:pt x="10234" y="1875"/>
                    <a:pt x="10192" y="1862"/>
                    <a:pt x="10155" y="1838"/>
                  </a:cubicBezTo>
                  <a:cubicBezTo>
                    <a:pt x="9562" y="1455"/>
                    <a:pt x="8901" y="1177"/>
                    <a:pt x="8203" y="1034"/>
                  </a:cubicBezTo>
                  <a:cubicBezTo>
                    <a:pt x="8107" y="1005"/>
                    <a:pt x="8030" y="919"/>
                    <a:pt x="8030" y="814"/>
                  </a:cubicBezTo>
                  <a:lnTo>
                    <a:pt x="8030" y="211"/>
                  </a:lnTo>
                  <a:cubicBezTo>
                    <a:pt x="8021" y="96"/>
                    <a:pt x="7925" y="0"/>
                    <a:pt x="781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9"/>
            <p:cNvSpPr/>
            <p:nvPr/>
          </p:nvSpPr>
          <p:spPr>
            <a:xfrm>
              <a:off x="1390614" y="1377865"/>
              <a:ext cx="314383" cy="302695"/>
            </a:xfrm>
            <a:custGeom>
              <a:rect b="b" l="l" r="r" t="t"/>
              <a:pathLst>
                <a:path extrusionOk="0" h="9815" w="10194">
                  <a:moveTo>
                    <a:pt x="5289" y="895"/>
                  </a:moveTo>
                  <a:cubicBezTo>
                    <a:pt x="5806" y="895"/>
                    <a:pt x="6327" y="994"/>
                    <a:pt x="6825" y="1197"/>
                  </a:cubicBezTo>
                  <a:cubicBezTo>
                    <a:pt x="8318" y="1819"/>
                    <a:pt x="9294" y="3283"/>
                    <a:pt x="9294" y="4900"/>
                  </a:cubicBezTo>
                  <a:cubicBezTo>
                    <a:pt x="9294" y="7121"/>
                    <a:pt x="7504" y="8910"/>
                    <a:pt x="5293" y="8910"/>
                  </a:cubicBezTo>
                  <a:cubicBezTo>
                    <a:pt x="3666" y="8910"/>
                    <a:pt x="2202" y="7934"/>
                    <a:pt x="1590" y="6441"/>
                  </a:cubicBezTo>
                  <a:cubicBezTo>
                    <a:pt x="968" y="4939"/>
                    <a:pt x="1312" y="3216"/>
                    <a:pt x="2451" y="2068"/>
                  </a:cubicBezTo>
                  <a:cubicBezTo>
                    <a:pt x="3219" y="1299"/>
                    <a:pt x="4245" y="895"/>
                    <a:pt x="5289" y="895"/>
                  </a:cubicBezTo>
                  <a:close/>
                  <a:moveTo>
                    <a:pt x="5293" y="0"/>
                  </a:moveTo>
                  <a:cubicBezTo>
                    <a:pt x="3303" y="0"/>
                    <a:pt x="1513" y="1197"/>
                    <a:pt x="757" y="3034"/>
                  </a:cubicBezTo>
                  <a:cubicBezTo>
                    <a:pt x="1" y="4862"/>
                    <a:pt x="422" y="6977"/>
                    <a:pt x="1819" y="8374"/>
                  </a:cubicBezTo>
                  <a:cubicBezTo>
                    <a:pt x="2759" y="9314"/>
                    <a:pt x="4011" y="9814"/>
                    <a:pt x="5286" y="9814"/>
                  </a:cubicBezTo>
                  <a:cubicBezTo>
                    <a:pt x="5920" y="9814"/>
                    <a:pt x="6559" y="9691"/>
                    <a:pt x="7169" y="9437"/>
                  </a:cubicBezTo>
                  <a:cubicBezTo>
                    <a:pt x="8997" y="8681"/>
                    <a:pt x="10193" y="6891"/>
                    <a:pt x="10193" y="4910"/>
                  </a:cubicBezTo>
                  <a:cubicBezTo>
                    <a:pt x="10193" y="2202"/>
                    <a:pt x="8002" y="0"/>
                    <a:pt x="52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4" name="Google Shape;824;p29"/>
          <p:cNvGrpSpPr/>
          <p:nvPr/>
        </p:nvGrpSpPr>
        <p:grpSpPr>
          <a:xfrm>
            <a:off x="1191591" y="3879607"/>
            <a:ext cx="426215" cy="362186"/>
            <a:chOff x="1191591" y="3834072"/>
            <a:chExt cx="426215" cy="362186"/>
          </a:xfrm>
        </p:grpSpPr>
        <p:sp>
          <p:nvSpPr>
            <p:cNvPr id="825" name="Google Shape;825;p29"/>
            <p:cNvSpPr/>
            <p:nvPr/>
          </p:nvSpPr>
          <p:spPr>
            <a:xfrm>
              <a:off x="1390584" y="3926679"/>
              <a:ext cx="219156" cy="199380"/>
            </a:xfrm>
            <a:custGeom>
              <a:rect b="b" l="l" r="r" t="t"/>
              <a:pathLst>
                <a:path extrusionOk="0" h="5686" w="6250">
                  <a:moveTo>
                    <a:pt x="3934" y="1"/>
                  </a:moveTo>
                  <a:lnTo>
                    <a:pt x="2728" y="919"/>
                  </a:lnTo>
                  <a:lnTo>
                    <a:pt x="1733" y="584"/>
                  </a:lnTo>
                  <a:lnTo>
                    <a:pt x="0" y="1991"/>
                  </a:lnTo>
                  <a:lnTo>
                    <a:pt x="2670" y="5685"/>
                  </a:lnTo>
                  <a:lnTo>
                    <a:pt x="6250" y="3140"/>
                  </a:lnTo>
                  <a:lnTo>
                    <a:pt x="39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9"/>
            <p:cNvSpPr/>
            <p:nvPr/>
          </p:nvSpPr>
          <p:spPr>
            <a:xfrm>
              <a:off x="1488907" y="3834072"/>
              <a:ext cx="128899" cy="236794"/>
            </a:xfrm>
            <a:custGeom>
              <a:rect b="b" l="l" r="r" t="t"/>
              <a:pathLst>
                <a:path extrusionOk="0" h="6753" w="3676">
                  <a:moveTo>
                    <a:pt x="3675" y="0"/>
                  </a:moveTo>
                  <a:lnTo>
                    <a:pt x="106" y="2536"/>
                  </a:lnTo>
                  <a:cubicBezTo>
                    <a:pt x="10" y="2594"/>
                    <a:pt x="0" y="2718"/>
                    <a:pt x="58" y="2804"/>
                  </a:cubicBezTo>
                  <a:lnTo>
                    <a:pt x="3063" y="6680"/>
                  </a:lnTo>
                  <a:cubicBezTo>
                    <a:pt x="3101" y="6729"/>
                    <a:pt x="3153" y="6753"/>
                    <a:pt x="3208" y="6753"/>
                  </a:cubicBezTo>
                  <a:cubicBezTo>
                    <a:pt x="3250" y="6753"/>
                    <a:pt x="3293" y="6738"/>
                    <a:pt x="3331" y="6709"/>
                  </a:cubicBezTo>
                  <a:lnTo>
                    <a:pt x="3675" y="6441"/>
                  </a:lnTo>
                  <a:lnTo>
                    <a:pt x="36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9"/>
            <p:cNvSpPr/>
            <p:nvPr/>
          </p:nvSpPr>
          <p:spPr>
            <a:xfrm>
              <a:off x="1576815" y="4011922"/>
              <a:ext cx="40991" cy="59014"/>
            </a:xfrm>
            <a:custGeom>
              <a:rect b="b" l="l" r="r" t="t"/>
              <a:pathLst>
                <a:path extrusionOk="0" h="1683" w="1169">
                  <a:moveTo>
                    <a:pt x="1168" y="0"/>
                  </a:moveTo>
                  <a:lnTo>
                    <a:pt x="1" y="890"/>
                  </a:lnTo>
                  <a:lnTo>
                    <a:pt x="556" y="1608"/>
                  </a:lnTo>
                  <a:cubicBezTo>
                    <a:pt x="595" y="1658"/>
                    <a:pt x="650" y="1683"/>
                    <a:pt x="707" y="1683"/>
                  </a:cubicBezTo>
                  <a:cubicBezTo>
                    <a:pt x="747" y="1683"/>
                    <a:pt x="788" y="1670"/>
                    <a:pt x="824" y="1646"/>
                  </a:cubicBezTo>
                  <a:lnTo>
                    <a:pt x="1168" y="1369"/>
                  </a:lnTo>
                  <a:lnTo>
                    <a:pt x="1168" y="0"/>
                  </a:ln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9"/>
            <p:cNvSpPr/>
            <p:nvPr/>
          </p:nvSpPr>
          <p:spPr>
            <a:xfrm>
              <a:off x="1404996" y="3992461"/>
              <a:ext cx="166489" cy="110876"/>
            </a:xfrm>
            <a:custGeom>
              <a:rect b="b" l="l" r="r" t="t"/>
              <a:pathLst>
                <a:path extrusionOk="0" h="3162" w="4748">
                  <a:moveTo>
                    <a:pt x="546" y="0"/>
                  </a:moveTo>
                  <a:lnTo>
                    <a:pt x="1" y="1005"/>
                  </a:lnTo>
                  <a:lnTo>
                    <a:pt x="3829" y="3092"/>
                  </a:lnTo>
                  <a:cubicBezTo>
                    <a:pt x="3916" y="3139"/>
                    <a:pt x="4009" y="3162"/>
                    <a:pt x="4101" y="3162"/>
                  </a:cubicBezTo>
                  <a:cubicBezTo>
                    <a:pt x="4303" y="3162"/>
                    <a:pt x="4499" y="3053"/>
                    <a:pt x="4604" y="2862"/>
                  </a:cubicBezTo>
                  <a:cubicBezTo>
                    <a:pt x="4748" y="2584"/>
                    <a:pt x="4652" y="2240"/>
                    <a:pt x="4374" y="2087"/>
                  </a:cubicBezTo>
                  <a:lnTo>
                    <a:pt x="5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9"/>
            <p:cNvSpPr/>
            <p:nvPr/>
          </p:nvSpPr>
          <p:spPr>
            <a:xfrm>
              <a:off x="1470112" y="4048144"/>
              <a:ext cx="97691" cy="55227"/>
            </a:xfrm>
            <a:custGeom>
              <a:rect b="b" l="l" r="r" t="t"/>
              <a:pathLst>
                <a:path extrusionOk="0" h="1575" w="2786">
                  <a:moveTo>
                    <a:pt x="240" y="1"/>
                  </a:moveTo>
                  <a:lnTo>
                    <a:pt x="1" y="432"/>
                  </a:lnTo>
                  <a:lnTo>
                    <a:pt x="1972" y="1504"/>
                  </a:lnTo>
                  <a:cubicBezTo>
                    <a:pt x="2058" y="1552"/>
                    <a:pt x="2152" y="1575"/>
                    <a:pt x="2244" y="1575"/>
                  </a:cubicBezTo>
                  <a:cubicBezTo>
                    <a:pt x="2478" y="1575"/>
                    <a:pt x="2703" y="1428"/>
                    <a:pt x="2785" y="1188"/>
                  </a:cubicBezTo>
                  <a:lnTo>
                    <a:pt x="2785" y="1188"/>
                  </a:lnTo>
                  <a:cubicBezTo>
                    <a:pt x="2729" y="1205"/>
                    <a:pt x="2672" y="1214"/>
                    <a:pt x="2615" y="1214"/>
                  </a:cubicBezTo>
                  <a:cubicBezTo>
                    <a:pt x="2517" y="1214"/>
                    <a:pt x="2421" y="1188"/>
                    <a:pt x="2336" y="1140"/>
                  </a:cubicBezTo>
                  <a:lnTo>
                    <a:pt x="2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9"/>
            <p:cNvSpPr/>
            <p:nvPr/>
          </p:nvSpPr>
          <p:spPr>
            <a:xfrm>
              <a:off x="1374139" y="4021319"/>
              <a:ext cx="166804" cy="110560"/>
            </a:xfrm>
            <a:custGeom>
              <a:rect b="b" l="l" r="r" t="t"/>
              <a:pathLst>
                <a:path extrusionOk="0" h="3153" w="4757">
                  <a:moveTo>
                    <a:pt x="546" y="0"/>
                  </a:moveTo>
                  <a:lnTo>
                    <a:pt x="0" y="996"/>
                  </a:lnTo>
                  <a:lnTo>
                    <a:pt x="3829" y="3082"/>
                  </a:lnTo>
                  <a:cubicBezTo>
                    <a:pt x="3916" y="3130"/>
                    <a:pt x="4010" y="3153"/>
                    <a:pt x="4102" y="3153"/>
                  </a:cubicBezTo>
                  <a:cubicBezTo>
                    <a:pt x="4304" y="3153"/>
                    <a:pt x="4499" y="3046"/>
                    <a:pt x="4604" y="2862"/>
                  </a:cubicBezTo>
                  <a:cubicBezTo>
                    <a:pt x="4757" y="2584"/>
                    <a:pt x="4652" y="2240"/>
                    <a:pt x="4374" y="2087"/>
                  </a:cubicBezTo>
                  <a:lnTo>
                    <a:pt x="5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9"/>
            <p:cNvSpPr/>
            <p:nvPr/>
          </p:nvSpPr>
          <p:spPr>
            <a:xfrm>
              <a:off x="1449984" y="4084050"/>
              <a:ext cx="86926" cy="47864"/>
            </a:xfrm>
            <a:custGeom>
              <a:rect b="b" l="l" r="r" t="t"/>
              <a:pathLst>
                <a:path extrusionOk="0" h="1365" w="2479">
                  <a:moveTo>
                    <a:pt x="220" y="1"/>
                  </a:moveTo>
                  <a:lnTo>
                    <a:pt x="0" y="384"/>
                  </a:lnTo>
                  <a:lnTo>
                    <a:pt x="1666" y="1293"/>
                  </a:lnTo>
                  <a:cubicBezTo>
                    <a:pt x="1752" y="1342"/>
                    <a:pt x="1845" y="1364"/>
                    <a:pt x="1937" y="1364"/>
                  </a:cubicBezTo>
                  <a:cubicBezTo>
                    <a:pt x="2171" y="1364"/>
                    <a:pt x="2397" y="1218"/>
                    <a:pt x="2479" y="977"/>
                  </a:cubicBezTo>
                  <a:lnTo>
                    <a:pt x="2479" y="977"/>
                  </a:lnTo>
                  <a:cubicBezTo>
                    <a:pt x="2405" y="1012"/>
                    <a:pt x="2325" y="1029"/>
                    <a:pt x="2245" y="1029"/>
                  </a:cubicBezTo>
                  <a:cubicBezTo>
                    <a:pt x="2150" y="1029"/>
                    <a:pt x="2055" y="1005"/>
                    <a:pt x="1972" y="958"/>
                  </a:cubicBezTo>
                  <a:lnTo>
                    <a:pt x="2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9"/>
            <p:cNvSpPr/>
            <p:nvPr/>
          </p:nvSpPr>
          <p:spPr>
            <a:xfrm>
              <a:off x="1343247" y="4049827"/>
              <a:ext cx="166839" cy="110911"/>
            </a:xfrm>
            <a:custGeom>
              <a:rect b="b" l="l" r="r" t="t"/>
              <a:pathLst>
                <a:path extrusionOk="0" h="3163" w="4758">
                  <a:moveTo>
                    <a:pt x="546" y="1"/>
                  </a:moveTo>
                  <a:lnTo>
                    <a:pt x="1" y="1006"/>
                  </a:lnTo>
                  <a:lnTo>
                    <a:pt x="3829" y="3092"/>
                  </a:lnTo>
                  <a:cubicBezTo>
                    <a:pt x="3916" y="3140"/>
                    <a:pt x="4009" y="3163"/>
                    <a:pt x="4101" y="3163"/>
                  </a:cubicBezTo>
                  <a:cubicBezTo>
                    <a:pt x="4303" y="3163"/>
                    <a:pt x="4499" y="3053"/>
                    <a:pt x="4604" y="2862"/>
                  </a:cubicBezTo>
                  <a:cubicBezTo>
                    <a:pt x="4757" y="2585"/>
                    <a:pt x="4652" y="2240"/>
                    <a:pt x="4375" y="2097"/>
                  </a:cubicBezTo>
                  <a:lnTo>
                    <a:pt x="54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9"/>
            <p:cNvSpPr/>
            <p:nvPr/>
          </p:nvSpPr>
          <p:spPr>
            <a:xfrm>
              <a:off x="1429857" y="4119291"/>
              <a:ext cx="75846" cy="41412"/>
            </a:xfrm>
            <a:custGeom>
              <a:rect b="b" l="l" r="r" t="t"/>
              <a:pathLst>
                <a:path extrusionOk="0" h="1181" w="2163">
                  <a:moveTo>
                    <a:pt x="211" y="1"/>
                  </a:moveTo>
                  <a:lnTo>
                    <a:pt x="0" y="365"/>
                  </a:lnTo>
                  <a:lnTo>
                    <a:pt x="1359" y="1111"/>
                  </a:lnTo>
                  <a:cubicBezTo>
                    <a:pt x="1445" y="1158"/>
                    <a:pt x="1539" y="1181"/>
                    <a:pt x="1631" y="1181"/>
                  </a:cubicBezTo>
                  <a:cubicBezTo>
                    <a:pt x="1856" y="1181"/>
                    <a:pt x="2075" y="1048"/>
                    <a:pt x="2163" y="824"/>
                  </a:cubicBezTo>
                  <a:lnTo>
                    <a:pt x="2163" y="824"/>
                  </a:lnTo>
                  <a:cubicBezTo>
                    <a:pt x="2092" y="853"/>
                    <a:pt x="2019" y="868"/>
                    <a:pt x="1946" y="868"/>
                  </a:cubicBezTo>
                  <a:cubicBezTo>
                    <a:pt x="1853" y="868"/>
                    <a:pt x="1761" y="844"/>
                    <a:pt x="1675" y="795"/>
                  </a:cubicBezTo>
                  <a:lnTo>
                    <a:pt x="2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9"/>
            <p:cNvSpPr/>
            <p:nvPr/>
          </p:nvSpPr>
          <p:spPr>
            <a:xfrm>
              <a:off x="1312390" y="4078686"/>
              <a:ext cx="166804" cy="110770"/>
            </a:xfrm>
            <a:custGeom>
              <a:rect b="b" l="l" r="r" t="t"/>
              <a:pathLst>
                <a:path extrusionOk="0" h="3159" w="4757">
                  <a:moveTo>
                    <a:pt x="546" y="1"/>
                  </a:moveTo>
                  <a:lnTo>
                    <a:pt x="0" y="996"/>
                  </a:lnTo>
                  <a:lnTo>
                    <a:pt x="3829" y="3092"/>
                  </a:lnTo>
                  <a:cubicBezTo>
                    <a:pt x="3915" y="3137"/>
                    <a:pt x="4008" y="3158"/>
                    <a:pt x="4100" y="3158"/>
                  </a:cubicBezTo>
                  <a:cubicBezTo>
                    <a:pt x="4302" y="3158"/>
                    <a:pt x="4498" y="3053"/>
                    <a:pt x="4604" y="2862"/>
                  </a:cubicBezTo>
                  <a:cubicBezTo>
                    <a:pt x="4757" y="2585"/>
                    <a:pt x="4652" y="2240"/>
                    <a:pt x="4374" y="2087"/>
                  </a:cubicBezTo>
                  <a:lnTo>
                    <a:pt x="54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9"/>
            <p:cNvSpPr/>
            <p:nvPr/>
          </p:nvSpPr>
          <p:spPr>
            <a:xfrm>
              <a:off x="1409695" y="4152532"/>
              <a:ext cx="65501" cy="36713"/>
            </a:xfrm>
            <a:custGeom>
              <a:rect b="b" l="l" r="r" t="t"/>
              <a:pathLst>
                <a:path extrusionOk="0" h="1047" w="1868">
                  <a:moveTo>
                    <a:pt x="240" y="0"/>
                  </a:moveTo>
                  <a:lnTo>
                    <a:pt x="1" y="402"/>
                  </a:lnTo>
                  <a:lnTo>
                    <a:pt x="1054" y="976"/>
                  </a:lnTo>
                  <a:cubicBezTo>
                    <a:pt x="1140" y="1024"/>
                    <a:pt x="1234" y="1047"/>
                    <a:pt x="1326" y="1047"/>
                  </a:cubicBezTo>
                  <a:cubicBezTo>
                    <a:pt x="1528" y="1047"/>
                    <a:pt x="1724" y="938"/>
                    <a:pt x="1829" y="747"/>
                  </a:cubicBezTo>
                  <a:cubicBezTo>
                    <a:pt x="1848" y="728"/>
                    <a:pt x="1857" y="699"/>
                    <a:pt x="1867" y="670"/>
                  </a:cubicBezTo>
                  <a:lnTo>
                    <a:pt x="1867" y="670"/>
                  </a:lnTo>
                  <a:cubicBezTo>
                    <a:pt x="1801" y="695"/>
                    <a:pt x="1732" y="707"/>
                    <a:pt x="1663" y="707"/>
                  </a:cubicBezTo>
                  <a:cubicBezTo>
                    <a:pt x="1572" y="707"/>
                    <a:pt x="1480" y="685"/>
                    <a:pt x="1398" y="642"/>
                  </a:cubicBezTo>
                  <a:lnTo>
                    <a:pt x="24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9"/>
            <p:cNvSpPr/>
            <p:nvPr/>
          </p:nvSpPr>
          <p:spPr>
            <a:xfrm>
              <a:off x="1211367" y="3940424"/>
              <a:ext cx="212459" cy="192332"/>
            </a:xfrm>
            <a:custGeom>
              <a:rect b="b" l="l" r="r" t="t"/>
              <a:pathLst>
                <a:path extrusionOk="0" h="5485" w="6059">
                  <a:moveTo>
                    <a:pt x="1896" y="1"/>
                  </a:moveTo>
                  <a:lnTo>
                    <a:pt x="1" y="3418"/>
                  </a:lnTo>
                  <a:lnTo>
                    <a:pt x="3877" y="5485"/>
                  </a:lnTo>
                  <a:lnTo>
                    <a:pt x="6059" y="1484"/>
                  </a:lnTo>
                  <a:lnTo>
                    <a:pt x="4145" y="680"/>
                  </a:lnTo>
                  <a:cubicBezTo>
                    <a:pt x="4106" y="661"/>
                    <a:pt x="4078" y="661"/>
                    <a:pt x="4039" y="661"/>
                  </a:cubicBezTo>
                  <a:lnTo>
                    <a:pt x="3274" y="757"/>
                  </a:lnTo>
                  <a:cubicBezTo>
                    <a:pt x="3226" y="757"/>
                    <a:pt x="3188" y="747"/>
                    <a:pt x="3149" y="728"/>
                  </a:cubicBezTo>
                  <a:lnTo>
                    <a:pt x="18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9"/>
            <p:cNvSpPr/>
            <p:nvPr/>
          </p:nvSpPr>
          <p:spPr>
            <a:xfrm>
              <a:off x="1191591" y="3863246"/>
              <a:ext cx="131564" cy="227256"/>
            </a:xfrm>
            <a:custGeom>
              <a:rect b="b" l="l" r="r" t="t"/>
              <a:pathLst>
                <a:path extrusionOk="0" h="6481" w="3752">
                  <a:moveTo>
                    <a:pt x="0" y="1"/>
                  </a:moveTo>
                  <a:lnTo>
                    <a:pt x="0" y="5810"/>
                  </a:lnTo>
                  <a:lnTo>
                    <a:pt x="1101" y="6451"/>
                  </a:lnTo>
                  <a:cubicBezTo>
                    <a:pt x="1133" y="6471"/>
                    <a:pt x="1170" y="6480"/>
                    <a:pt x="1207" y="6480"/>
                  </a:cubicBezTo>
                  <a:cubicBezTo>
                    <a:pt x="1279" y="6480"/>
                    <a:pt x="1350" y="6444"/>
                    <a:pt x="1388" y="6375"/>
                  </a:cubicBezTo>
                  <a:lnTo>
                    <a:pt x="3694" y="2384"/>
                  </a:lnTo>
                  <a:cubicBezTo>
                    <a:pt x="3752" y="2288"/>
                    <a:pt x="3713" y="2154"/>
                    <a:pt x="3618" y="2097"/>
                  </a:cubicBez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9"/>
            <p:cNvSpPr/>
            <p:nvPr/>
          </p:nvSpPr>
          <p:spPr>
            <a:xfrm>
              <a:off x="1362716" y="3863246"/>
              <a:ext cx="101373" cy="212459"/>
            </a:xfrm>
            <a:custGeom>
              <a:rect b="b" l="l" r="r" t="t"/>
              <a:pathLst>
                <a:path extrusionOk="0" h="6059" w="2891">
                  <a:moveTo>
                    <a:pt x="0" y="1"/>
                  </a:moveTo>
                  <a:lnTo>
                    <a:pt x="0" y="5810"/>
                  </a:lnTo>
                  <a:lnTo>
                    <a:pt x="431" y="6059"/>
                  </a:lnTo>
                  <a:lnTo>
                    <a:pt x="2890" y="1676"/>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9"/>
            <p:cNvSpPr/>
            <p:nvPr/>
          </p:nvSpPr>
          <p:spPr>
            <a:xfrm>
              <a:off x="1362716" y="4023318"/>
              <a:ext cx="63117" cy="67185"/>
            </a:xfrm>
            <a:custGeom>
              <a:rect b="b" l="l" r="r" t="t"/>
              <a:pathLst>
                <a:path extrusionOk="0" h="1916" w="1800">
                  <a:moveTo>
                    <a:pt x="0" y="1"/>
                  </a:moveTo>
                  <a:lnTo>
                    <a:pt x="0" y="1245"/>
                  </a:lnTo>
                  <a:lnTo>
                    <a:pt x="1101" y="1886"/>
                  </a:lnTo>
                  <a:cubicBezTo>
                    <a:pt x="1133" y="1906"/>
                    <a:pt x="1170" y="1915"/>
                    <a:pt x="1207" y="1915"/>
                  </a:cubicBezTo>
                  <a:cubicBezTo>
                    <a:pt x="1279" y="1915"/>
                    <a:pt x="1350" y="1879"/>
                    <a:pt x="1388" y="1810"/>
                  </a:cubicBezTo>
                  <a:lnTo>
                    <a:pt x="1799" y="1092"/>
                  </a:lnTo>
                  <a:lnTo>
                    <a:pt x="0" y="1"/>
                  </a:ln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9"/>
            <p:cNvSpPr/>
            <p:nvPr/>
          </p:nvSpPr>
          <p:spPr>
            <a:xfrm>
              <a:off x="1362716" y="4023318"/>
              <a:ext cx="33242" cy="52387"/>
            </a:xfrm>
            <a:custGeom>
              <a:rect b="b" l="l" r="r" t="t"/>
              <a:pathLst>
                <a:path extrusionOk="0" h="1494" w="948">
                  <a:moveTo>
                    <a:pt x="0" y="1"/>
                  </a:moveTo>
                  <a:lnTo>
                    <a:pt x="0" y="1245"/>
                  </a:lnTo>
                  <a:lnTo>
                    <a:pt x="431" y="1494"/>
                  </a:lnTo>
                  <a:lnTo>
                    <a:pt x="948" y="575"/>
                  </a:lnTo>
                  <a:lnTo>
                    <a:pt x="0" y="1"/>
                  </a:ln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9"/>
            <p:cNvSpPr/>
            <p:nvPr/>
          </p:nvSpPr>
          <p:spPr>
            <a:xfrm>
              <a:off x="1255339" y="4050458"/>
              <a:ext cx="89626" cy="71918"/>
            </a:xfrm>
            <a:custGeom>
              <a:rect b="b" l="l" r="r" t="t"/>
              <a:pathLst>
                <a:path extrusionOk="0" h="2051" w="2556">
                  <a:moveTo>
                    <a:pt x="1902" y="1"/>
                  </a:moveTo>
                  <a:cubicBezTo>
                    <a:pt x="1788" y="1"/>
                    <a:pt x="1672" y="35"/>
                    <a:pt x="1570" y="107"/>
                  </a:cubicBezTo>
                  <a:lnTo>
                    <a:pt x="316" y="1016"/>
                  </a:lnTo>
                  <a:cubicBezTo>
                    <a:pt x="58" y="1198"/>
                    <a:pt x="1" y="1562"/>
                    <a:pt x="192" y="1811"/>
                  </a:cubicBezTo>
                  <a:cubicBezTo>
                    <a:pt x="302" y="1968"/>
                    <a:pt x="477" y="2051"/>
                    <a:pt x="654" y="2051"/>
                  </a:cubicBezTo>
                  <a:cubicBezTo>
                    <a:pt x="769" y="2051"/>
                    <a:pt x="885" y="2016"/>
                    <a:pt x="986" y="1945"/>
                  </a:cubicBezTo>
                  <a:lnTo>
                    <a:pt x="2240" y="1045"/>
                  </a:lnTo>
                  <a:cubicBezTo>
                    <a:pt x="2508" y="854"/>
                    <a:pt x="2556" y="490"/>
                    <a:pt x="2364" y="232"/>
                  </a:cubicBezTo>
                  <a:cubicBezTo>
                    <a:pt x="2249" y="81"/>
                    <a:pt x="2077" y="1"/>
                    <a:pt x="190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9"/>
            <p:cNvSpPr/>
            <p:nvPr/>
          </p:nvSpPr>
          <p:spPr>
            <a:xfrm>
              <a:off x="1259687" y="4051861"/>
              <a:ext cx="85278" cy="70656"/>
            </a:xfrm>
            <a:custGeom>
              <a:rect b="b" l="l" r="r" t="t"/>
              <a:pathLst>
                <a:path extrusionOk="0" h="2015" w="2432">
                  <a:moveTo>
                    <a:pt x="2001" y="0"/>
                  </a:moveTo>
                  <a:lnTo>
                    <a:pt x="2001" y="0"/>
                  </a:lnTo>
                  <a:cubicBezTo>
                    <a:pt x="2097" y="249"/>
                    <a:pt x="2011" y="527"/>
                    <a:pt x="1800" y="680"/>
                  </a:cubicBezTo>
                  <a:lnTo>
                    <a:pt x="546" y="1589"/>
                  </a:lnTo>
                  <a:cubicBezTo>
                    <a:pt x="445" y="1661"/>
                    <a:pt x="329" y="1699"/>
                    <a:pt x="211" y="1699"/>
                  </a:cubicBezTo>
                  <a:cubicBezTo>
                    <a:pt x="141" y="1699"/>
                    <a:pt x="69" y="1685"/>
                    <a:pt x="1" y="1656"/>
                  </a:cubicBezTo>
                  <a:lnTo>
                    <a:pt x="1" y="1656"/>
                  </a:lnTo>
                  <a:cubicBezTo>
                    <a:pt x="89" y="1883"/>
                    <a:pt x="303" y="2015"/>
                    <a:pt x="525" y="2015"/>
                  </a:cubicBezTo>
                  <a:cubicBezTo>
                    <a:pt x="640" y="2015"/>
                    <a:pt x="758" y="1980"/>
                    <a:pt x="862" y="1905"/>
                  </a:cubicBezTo>
                  <a:lnTo>
                    <a:pt x="2116" y="1005"/>
                  </a:lnTo>
                  <a:cubicBezTo>
                    <a:pt x="2384" y="814"/>
                    <a:pt x="2432" y="440"/>
                    <a:pt x="2240" y="192"/>
                  </a:cubicBezTo>
                  <a:cubicBezTo>
                    <a:pt x="2173" y="106"/>
                    <a:pt x="2097" y="39"/>
                    <a:pt x="2001"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9"/>
            <p:cNvSpPr/>
            <p:nvPr/>
          </p:nvSpPr>
          <p:spPr>
            <a:xfrm>
              <a:off x="1289562" y="4082227"/>
              <a:ext cx="79913" cy="64800"/>
            </a:xfrm>
            <a:custGeom>
              <a:rect b="b" l="l" r="r" t="t"/>
              <a:pathLst>
                <a:path extrusionOk="0" h="1848" w="2279">
                  <a:moveTo>
                    <a:pt x="1629" y="1"/>
                  </a:moveTo>
                  <a:cubicBezTo>
                    <a:pt x="1512" y="1"/>
                    <a:pt x="1394" y="37"/>
                    <a:pt x="1293" y="110"/>
                  </a:cubicBezTo>
                  <a:lnTo>
                    <a:pt x="326" y="809"/>
                  </a:lnTo>
                  <a:cubicBezTo>
                    <a:pt x="68" y="1000"/>
                    <a:pt x="1" y="1364"/>
                    <a:pt x="192" y="1623"/>
                  </a:cubicBezTo>
                  <a:cubicBezTo>
                    <a:pt x="306" y="1770"/>
                    <a:pt x="473" y="1847"/>
                    <a:pt x="643" y="1847"/>
                  </a:cubicBezTo>
                  <a:cubicBezTo>
                    <a:pt x="759" y="1847"/>
                    <a:pt x="876" y="1811"/>
                    <a:pt x="977" y="1737"/>
                  </a:cubicBezTo>
                  <a:lnTo>
                    <a:pt x="1963" y="1039"/>
                  </a:lnTo>
                  <a:cubicBezTo>
                    <a:pt x="2221" y="847"/>
                    <a:pt x="2278" y="484"/>
                    <a:pt x="2077" y="225"/>
                  </a:cubicBezTo>
                  <a:cubicBezTo>
                    <a:pt x="1969" y="77"/>
                    <a:pt x="1801" y="1"/>
                    <a:pt x="162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9"/>
            <p:cNvSpPr/>
            <p:nvPr/>
          </p:nvSpPr>
          <p:spPr>
            <a:xfrm>
              <a:off x="1293945" y="4083735"/>
              <a:ext cx="75530" cy="63292"/>
            </a:xfrm>
            <a:custGeom>
              <a:rect b="b" l="l" r="r" t="t"/>
              <a:pathLst>
                <a:path extrusionOk="0" h="1805" w="2154">
                  <a:moveTo>
                    <a:pt x="1713" y="0"/>
                  </a:moveTo>
                  <a:lnTo>
                    <a:pt x="1713" y="0"/>
                  </a:lnTo>
                  <a:cubicBezTo>
                    <a:pt x="1809" y="240"/>
                    <a:pt x="1732" y="517"/>
                    <a:pt x="1522" y="670"/>
                  </a:cubicBezTo>
                  <a:lnTo>
                    <a:pt x="546" y="1379"/>
                  </a:lnTo>
                  <a:cubicBezTo>
                    <a:pt x="444" y="1450"/>
                    <a:pt x="328" y="1488"/>
                    <a:pt x="211" y="1488"/>
                  </a:cubicBezTo>
                  <a:cubicBezTo>
                    <a:pt x="140" y="1488"/>
                    <a:pt x="69" y="1474"/>
                    <a:pt x="0" y="1446"/>
                  </a:cubicBezTo>
                  <a:lnTo>
                    <a:pt x="0" y="1446"/>
                  </a:lnTo>
                  <a:cubicBezTo>
                    <a:pt x="19" y="1493"/>
                    <a:pt x="38" y="1541"/>
                    <a:pt x="67" y="1580"/>
                  </a:cubicBezTo>
                  <a:cubicBezTo>
                    <a:pt x="181" y="1727"/>
                    <a:pt x="348" y="1804"/>
                    <a:pt x="520" y="1804"/>
                  </a:cubicBezTo>
                  <a:cubicBezTo>
                    <a:pt x="637" y="1804"/>
                    <a:pt x="756" y="1768"/>
                    <a:pt x="861" y="1694"/>
                  </a:cubicBezTo>
                  <a:lnTo>
                    <a:pt x="1838" y="996"/>
                  </a:lnTo>
                  <a:cubicBezTo>
                    <a:pt x="2096" y="804"/>
                    <a:pt x="2153" y="441"/>
                    <a:pt x="1952" y="182"/>
                  </a:cubicBezTo>
                  <a:cubicBezTo>
                    <a:pt x="1895" y="106"/>
                    <a:pt x="1809" y="39"/>
                    <a:pt x="1713"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9"/>
            <p:cNvSpPr/>
            <p:nvPr/>
          </p:nvSpPr>
          <p:spPr>
            <a:xfrm>
              <a:off x="1323786" y="4113891"/>
              <a:ext cx="69849" cy="57822"/>
            </a:xfrm>
            <a:custGeom>
              <a:rect b="b" l="l" r="r" t="t"/>
              <a:pathLst>
                <a:path extrusionOk="0" h="1649" w="1992">
                  <a:moveTo>
                    <a:pt x="1340" y="1"/>
                  </a:moveTo>
                  <a:cubicBezTo>
                    <a:pt x="1227" y="1"/>
                    <a:pt x="1114" y="35"/>
                    <a:pt x="1015" y="107"/>
                  </a:cubicBezTo>
                  <a:lnTo>
                    <a:pt x="317" y="614"/>
                  </a:lnTo>
                  <a:cubicBezTo>
                    <a:pt x="58" y="796"/>
                    <a:pt x="1" y="1160"/>
                    <a:pt x="183" y="1409"/>
                  </a:cubicBezTo>
                  <a:cubicBezTo>
                    <a:pt x="299" y="1566"/>
                    <a:pt x="475" y="1648"/>
                    <a:pt x="652" y="1648"/>
                  </a:cubicBezTo>
                  <a:cubicBezTo>
                    <a:pt x="766" y="1648"/>
                    <a:pt x="879" y="1614"/>
                    <a:pt x="977" y="1543"/>
                  </a:cubicBezTo>
                  <a:lnTo>
                    <a:pt x="1676" y="1035"/>
                  </a:lnTo>
                  <a:cubicBezTo>
                    <a:pt x="1944" y="844"/>
                    <a:pt x="1991" y="480"/>
                    <a:pt x="1800" y="231"/>
                  </a:cubicBezTo>
                  <a:cubicBezTo>
                    <a:pt x="1684" y="81"/>
                    <a:pt x="1513" y="1"/>
                    <a:pt x="134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9"/>
            <p:cNvSpPr/>
            <p:nvPr/>
          </p:nvSpPr>
          <p:spPr>
            <a:xfrm>
              <a:off x="1327818" y="4115293"/>
              <a:ext cx="65817" cy="56420"/>
            </a:xfrm>
            <a:custGeom>
              <a:rect b="b" l="l" r="r" t="t"/>
              <a:pathLst>
                <a:path extrusionOk="0" h="1609" w="1877">
                  <a:moveTo>
                    <a:pt x="1417" y="0"/>
                  </a:moveTo>
                  <a:cubicBezTo>
                    <a:pt x="1503" y="230"/>
                    <a:pt x="1417" y="498"/>
                    <a:pt x="1216" y="651"/>
                  </a:cubicBezTo>
                  <a:lnTo>
                    <a:pt x="517" y="1148"/>
                  </a:lnTo>
                  <a:cubicBezTo>
                    <a:pt x="419" y="1222"/>
                    <a:pt x="305" y="1261"/>
                    <a:pt x="190" y="1261"/>
                  </a:cubicBezTo>
                  <a:cubicBezTo>
                    <a:pt x="126" y="1261"/>
                    <a:pt x="62" y="1249"/>
                    <a:pt x="1" y="1225"/>
                  </a:cubicBezTo>
                  <a:lnTo>
                    <a:pt x="1" y="1225"/>
                  </a:lnTo>
                  <a:cubicBezTo>
                    <a:pt x="20" y="1273"/>
                    <a:pt x="39" y="1321"/>
                    <a:pt x="68" y="1369"/>
                  </a:cubicBezTo>
                  <a:cubicBezTo>
                    <a:pt x="184" y="1526"/>
                    <a:pt x="360" y="1608"/>
                    <a:pt x="539" y="1608"/>
                  </a:cubicBezTo>
                  <a:cubicBezTo>
                    <a:pt x="654" y="1608"/>
                    <a:pt x="770" y="1574"/>
                    <a:pt x="872" y="1503"/>
                  </a:cubicBezTo>
                  <a:lnTo>
                    <a:pt x="1561" y="995"/>
                  </a:lnTo>
                  <a:cubicBezTo>
                    <a:pt x="1829" y="804"/>
                    <a:pt x="1876" y="440"/>
                    <a:pt x="1685" y="182"/>
                  </a:cubicBezTo>
                  <a:cubicBezTo>
                    <a:pt x="1618" y="96"/>
                    <a:pt x="1522" y="29"/>
                    <a:pt x="1417"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9"/>
            <p:cNvSpPr/>
            <p:nvPr/>
          </p:nvSpPr>
          <p:spPr>
            <a:xfrm>
              <a:off x="1358044" y="4145590"/>
              <a:ext cx="60101" cy="50634"/>
            </a:xfrm>
            <a:custGeom>
              <a:rect b="b" l="l" r="r" t="t"/>
              <a:pathLst>
                <a:path extrusionOk="0" h="1444" w="1714">
                  <a:moveTo>
                    <a:pt x="1057" y="0"/>
                  </a:moveTo>
                  <a:cubicBezTo>
                    <a:pt x="942" y="0"/>
                    <a:pt x="826" y="34"/>
                    <a:pt x="727" y="103"/>
                  </a:cubicBezTo>
                  <a:lnTo>
                    <a:pt x="316" y="409"/>
                  </a:lnTo>
                  <a:cubicBezTo>
                    <a:pt x="57" y="600"/>
                    <a:pt x="0" y="954"/>
                    <a:pt x="182" y="1203"/>
                  </a:cubicBezTo>
                  <a:cubicBezTo>
                    <a:pt x="298" y="1360"/>
                    <a:pt x="475" y="1443"/>
                    <a:pt x="651" y="1443"/>
                  </a:cubicBezTo>
                  <a:cubicBezTo>
                    <a:pt x="765" y="1443"/>
                    <a:pt x="879" y="1409"/>
                    <a:pt x="976" y="1337"/>
                  </a:cubicBezTo>
                  <a:lnTo>
                    <a:pt x="1397" y="1031"/>
                  </a:lnTo>
                  <a:cubicBezTo>
                    <a:pt x="1656" y="849"/>
                    <a:pt x="1713" y="485"/>
                    <a:pt x="1512" y="227"/>
                  </a:cubicBezTo>
                  <a:cubicBezTo>
                    <a:pt x="1403" y="77"/>
                    <a:pt x="1231" y="0"/>
                    <a:pt x="10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9"/>
            <p:cNvSpPr/>
            <p:nvPr/>
          </p:nvSpPr>
          <p:spPr>
            <a:xfrm>
              <a:off x="1362042" y="4147167"/>
              <a:ext cx="56104" cy="49091"/>
            </a:xfrm>
            <a:custGeom>
              <a:rect b="b" l="l" r="r" t="t"/>
              <a:pathLst>
                <a:path extrusionOk="0" h="1400" w="1600">
                  <a:moveTo>
                    <a:pt x="1149" y="0"/>
                  </a:moveTo>
                  <a:lnTo>
                    <a:pt x="1149" y="0"/>
                  </a:lnTo>
                  <a:cubicBezTo>
                    <a:pt x="1245" y="239"/>
                    <a:pt x="1168" y="517"/>
                    <a:pt x="958" y="661"/>
                  </a:cubicBezTo>
                  <a:lnTo>
                    <a:pt x="537" y="967"/>
                  </a:lnTo>
                  <a:cubicBezTo>
                    <a:pt x="442" y="1038"/>
                    <a:pt x="329" y="1072"/>
                    <a:pt x="213" y="1072"/>
                  </a:cubicBezTo>
                  <a:cubicBezTo>
                    <a:pt x="142" y="1072"/>
                    <a:pt x="70" y="1059"/>
                    <a:pt x="1" y="1034"/>
                  </a:cubicBezTo>
                  <a:lnTo>
                    <a:pt x="1" y="1034"/>
                  </a:lnTo>
                  <a:cubicBezTo>
                    <a:pt x="90" y="1263"/>
                    <a:pt x="311" y="1400"/>
                    <a:pt x="537" y="1400"/>
                  </a:cubicBezTo>
                  <a:cubicBezTo>
                    <a:pt x="650" y="1400"/>
                    <a:pt x="763" y="1366"/>
                    <a:pt x="862" y="1292"/>
                  </a:cubicBezTo>
                  <a:lnTo>
                    <a:pt x="1283" y="986"/>
                  </a:lnTo>
                  <a:cubicBezTo>
                    <a:pt x="1542" y="804"/>
                    <a:pt x="1599" y="431"/>
                    <a:pt x="1398" y="182"/>
                  </a:cubicBezTo>
                  <a:cubicBezTo>
                    <a:pt x="1331" y="96"/>
                    <a:pt x="1255" y="38"/>
                    <a:pt x="1149"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9"/>
            <p:cNvSpPr/>
            <p:nvPr/>
          </p:nvSpPr>
          <p:spPr>
            <a:xfrm>
              <a:off x="1364742" y="3947157"/>
              <a:ext cx="86611" cy="133247"/>
            </a:xfrm>
            <a:custGeom>
              <a:rect b="b" l="l" r="r" t="t"/>
              <a:pathLst>
                <a:path extrusionOk="0" h="3800" w="2470">
                  <a:moveTo>
                    <a:pt x="527" y="0"/>
                  </a:moveTo>
                  <a:cubicBezTo>
                    <a:pt x="441" y="0"/>
                    <a:pt x="364" y="58"/>
                    <a:pt x="345" y="144"/>
                  </a:cubicBezTo>
                  <a:lnTo>
                    <a:pt x="0" y="1522"/>
                  </a:lnTo>
                  <a:lnTo>
                    <a:pt x="0" y="3034"/>
                  </a:lnTo>
                  <a:cubicBezTo>
                    <a:pt x="0" y="3455"/>
                    <a:pt x="345" y="3800"/>
                    <a:pt x="766" y="3800"/>
                  </a:cubicBezTo>
                  <a:cubicBezTo>
                    <a:pt x="1178" y="3800"/>
                    <a:pt x="1522" y="3455"/>
                    <a:pt x="1522" y="3034"/>
                  </a:cubicBezTo>
                  <a:lnTo>
                    <a:pt x="1522" y="1895"/>
                  </a:lnTo>
                  <a:lnTo>
                    <a:pt x="24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9"/>
            <p:cNvSpPr/>
            <p:nvPr/>
          </p:nvSpPr>
          <p:spPr>
            <a:xfrm>
              <a:off x="1364742" y="3947157"/>
              <a:ext cx="36608" cy="133247"/>
            </a:xfrm>
            <a:custGeom>
              <a:rect b="b" l="l" r="r" t="t"/>
              <a:pathLst>
                <a:path extrusionOk="0" h="3800" w="1044">
                  <a:moveTo>
                    <a:pt x="527" y="0"/>
                  </a:moveTo>
                  <a:cubicBezTo>
                    <a:pt x="441" y="0"/>
                    <a:pt x="364" y="58"/>
                    <a:pt x="335" y="144"/>
                  </a:cubicBezTo>
                  <a:lnTo>
                    <a:pt x="0" y="1512"/>
                  </a:lnTo>
                  <a:lnTo>
                    <a:pt x="0" y="3034"/>
                  </a:lnTo>
                  <a:cubicBezTo>
                    <a:pt x="0" y="3455"/>
                    <a:pt x="335" y="3800"/>
                    <a:pt x="756" y="3800"/>
                  </a:cubicBezTo>
                  <a:cubicBezTo>
                    <a:pt x="852" y="3800"/>
                    <a:pt x="948" y="3781"/>
                    <a:pt x="1044" y="3742"/>
                  </a:cubicBezTo>
                  <a:cubicBezTo>
                    <a:pt x="756" y="3627"/>
                    <a:pt x="565" y="3350"/>
                    <a:pt x="565" y="3034"/>
                  </a:cubicBezTo>
                  <a:lnTo>
                    <a:pt x="565" y="1522"/>
                  </a:lnTo>
                  <a:lnTo>
                    <a:pt x="948" y="0"/>
                  </a:ln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29"/>
          <p:cNvGrpSpPr/>
          <p:nvPr/>
        </p:nvGrpSpPr>
        <p:grpSpPr>
          <a:xfrm>
            <a:off x="1142163" y="2628108"/>
            <a:ext cx="476512" cy="425934"/>
            <a:chOff x="1313288" y="2570980"/>
            <a:chExt cx="476512" cy="425934"/>
          </a:xfrm>
        </p:grpSpPr>
        <p:sp>
          <p:nvSpPr>
            <p:cNvPr id="852" name="Google Shape;852;p29"/>
            <p:cNvSpPr/>
            <p:nvPr/>
          </p:nvSpPr>
          <p:spPr>
            <a:xfrm>
              <a:off x="1455880" y="2613119"/>
              <a:ext cx="145512" cy="145500"/>
            </a:xfrm>
            <a:custGeom>
              <a:rect b="b" l="l" r="r" t="t"/>
              <a:pathLst>
                <a:path extrusionOk="0" h="4834" w="4834">
                  <a:moveTo>
                    <a:pt x="2422" y="0"/>
                  </a:moveTo>
                  <a:cubicBezTo>
                    <a:pt x="1092" y="0"/>
                    <a:pt x="10" y="1072"/>
                    <a:pt x="1" y="2412"/>
                  </a:cubicBezTo>
                  <a:cubicBezTo>
                    <a:pt x="1" y="3742"/>
                    <a:pt x="1072" y="4824"/>
                    <a:pt x="2412" y="4833"/>
                  </a:cubicBezTo>
                  <a:cubicBezTo>
                    <a:pt x="3743" y="4833"/>
                    <a:pt x="4824" y="3752"/>
                    <a:pt x="4834" y="2422"/>
                  </a:cubicBezTo>
                  <a:cubicBezTo>
                    <a:pt x="4834" y="1091"/>
                    <a:pt x="3752" y="10"/>
                    <a:pt x="24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9"/>
            <p:cNvSpPr/>
            <p:nvPr/>
          </p:nvSpPr>
          <p:spPr>
            <a:xfrm>
              <a:off x="1455579" y="2613059"/>
              <a:ext cx="82449" cy="145259"/>
            </a:xfrm>
            <a:custGeom>
              <a:rect b="b" l="l" r="r" t="t"/>
              <a:pathLst>
                <a:path extrusionOk="0" h="4826" w="2739">
                  <a:moveTo>
                    <a:pt x="2416" y="0"/>
                  </a:moveTo>
                  <a:cubicBezTo>
                    <a:pt x="1106" y="0"/>
                    <a:pt x="1" y="1059"/>
                    <a:pt x="1" y="2404"/>
                  </a:cubicBezTo>
                  <a:cubicBezTo>
                    <a:pt x="1" y="3755"/>
                    <a:pt x="1099" y="4826"/>
                    <a:pt x="2413" y="4826"/>
                  </a:cubicBezTo>
                  <a:cubicBezTo>
                    <a:pt x="2514" y="4826"/>
                    <a:pt x="2616" y="4820"/>
                    <a:pt x="2719" y="4807"/>
                  </a:cubicBezTo>
                  <a:cubicBezTo>
                    <a:pt x="1523" y="4644"/>
                    <a:pt x="623" y="3620"/>
                    <a:pt x="623" y="2404"/>
                  </a:cubicBezTo>
                  <a:cubicBezTo>
                    <a:pt x="633" y="1199"/>
                    <a:pt x="1532" y="175"/>
                    <a:pt x="2738" y="21"/>
                  </a:cubicBezTo>
                  <a:cubicBezTo>
                    <a:pt x="2630" y="7"/>
                    <a:pt x="2522" y="0"/>
                    <a:pt x="24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9"/>
            <p:cNvSpPr/>
            <p:nvPr/>
          </p:nvSpPr>
          <p:spPr>
            <a:xfrm>
              <a:off x="1479209" y="2636446"/>
              <a:ext cx="98854" cy="98846"/>
            </a:xfrm>
            <a:custGeom>
              <a:rect b="b" l="l" r="r" t="t"/>
              <a:pathLst>
                <a:path extrusionOk="0" h="3284" w="3284">
                  <a:moveTo>
                    <a:pt x="1647" y="0"/>
                  </a:moveTo>
                  <a:cubicBezTo>
                    <a:pt x="738" y="0"/>
                    <a:pt x="1" y="728"/>
                    <a:pt x="1" y="1637"/>
                  </a:cubicBezTo>
                  <a:cubicBezTo>
                    <a:pt x="1" y="2546"/>
                    <a:pt x="728" y="3283"/>
                    <a:pt x="1637" y="3283"/>
                  </a:cubicBezTo>
                  <a:cubicBezTo>
                    <a:pt x="2546" y="3283"/>
                    <a:pt x="3283" y="2556"/>
                    <a:pt x="3283" y="1647"/>
                  </a:cubicBezTo>
                  <a:cubicBezTo>
                    <a:pt x="3283" y="737"/>
                    <a:pt x="2556" y="0"/>
                    <a:pt x="1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9"/>
            <p:cNvSpPr/>
            <p:nvPr/>
          </p:nvSpPr>
          <p:spPr>
            <a:xfrm>
              <a:off x="1478667" y="2636265"/>
              <a:ext cx="59361" cy="98816"/>
            </a:xfrm>
            <a:custGeom>
              <a:rect b="b" l="l" r="r" t="t"/>
              <a:pathLst>
                <a:path extrusionOk="0" h="3283" w="1972">
                  <a:moveTo>
                    <a:pt x="1636" y="1"/>
                  </a:moveTo>
                  <a:cubicBezTo>
                    <a:pt x="757" y="1"/>
                    <a:pt x="9" y="715"/>
                    <a:pt x="9" y="1633"/>
                  </a:cubicBezTo>
                  <a:cubicBezTo>
                    <a:pt x="1" y="2565"/>
                    <a:pt x="755" y="3283"/>
                    <a:pt x="1639" y="3283"/>
                  </a:cubicBezTo>
                  <a:cubicBezTo>
                    <a:pt x="1745" y="3283"/>
                    <a:pt x="1853" y="3272"/>
                    <a:pt x="1962" y="3251"/>
                  </a:cubicBezTo>
                  <a:cubicBezTo>
                    <a:pt x="1196" y="3098"/>
                    <a:pt x="641" y="2418"/>
                    <a:pt x="650" y="1643"/>
                  </a:cubicBezTo>
                  <a:cubicBezTo>
                    <a:pt x="650" y="858"/>
                    <a:pt x="1205" y="179"/>
                    <a:pt x="1971" y="35"/>
                  </a:cubicBezTo>
                  <a:cubicBezTo>
                    <a:pt x="1858" y="12"/>
                    <a:pt x="1746" y="1"/>
                    <a:pt x="1636" y="1"/>
                  </a:cubicBezTo>
                  <a:close/>
                </a:path>
              </a:pathLst>
            </a:custGeom>
            <a:solidFill>
              <a:srgbClr val="9C6061">
                <a:alpha val="71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9"/>
            <p:cNvSpPr/>
            <p:nvPr/>
          </p:nvSpPr>
          <p:spPr>
            <a:xfrm>
              <a:off x="1508317" y="2652579"/>
              <a:ext cx="39494" cy="67723"/>
            </a:xfrm>
            <a:custGeom>
              <a:rect b="b" l="l" r="r" t="t"/>
              <a:pathLst>
                <a:path extrusionOk="0" h="2250" w="1312">
                  <a:moveTo>
                    <a:pt x="622" y="441"/>
                  </a:moveTo>
                  <a:lnTo>
                    <a:pt x="622" y="862"/>
                  </a:lnTo>
                  <a:cubicBezTo>
                    <a:pt x="450" y="795"/>
                    <a:pt x="402" y="737"/>
                    <a:pt x="402" y="642"/>
                  </a:cubicBezTo>
                  <a:cubicBezTo>
                    <a:pt x="402" y="517"/>
                    <a:pt x="498" y="469"/>
                    <a:pt x="622" y="441"/>
                  </a:cubicBezTo>
                  <a:close/>
                  <a:moveTo>
                    <a:pt x="756" y="1292"/>
                  </a:moveTo>
                  <a:cubicBezTo>
                    <a:pt x="926" y="1368"/>
                    <a:pt x="966" y="1443"/>
                    <a:pt x="967" y="1545"/>
                  </a:cubicBezTo>
                  <a:lnTo>
                    <a:pt x="967" y="1545"/>
                  </a:lnTo>
                  <a:cubicBezTo>
                    <a:pt x="965" y="1659"/>
                    <a:pt x="879" y="1761"/>
                    <a:pt x="756" y="1771"/>
                  </a:cubicBezTo>
                  <a:lnTo>
                    <a:pt x="756" y="1292"/>
                  </a:lnTo>
                  <a:close/>
                  <a:moveTo>
                    <a:pt x="689" y="0"/>
                  </a:moveTo>
                  <a:cubicBezTo>
                    <a:pt x="642" y="0"/>
                    <a:pt x="594" y="20"/>
                    <a:pt x="594" y="67"/>
                  </a:cubicBezTo>
                  <a:lnTo>
                    <a:pt x="594" y="144"/>
                  </a:lnTo>
                  <a:cubicBezTo>
                    <a:pt x="278" y="182"/>
                    <a:pt x="58" y="355"/>
                    <a:pt x="58" y="680"/>
                  </a:cubicBezTo>
                  <a:cubicBezTo>
                    <a:pt x="58" y="1024"/>
                    <a:pt x="326" y="1130"/>
                    <a:pt x="594" y="1225"/>
                  </a:cubicBezTo>
                  <a:lnTo>
                    <a:pt x="594" y="1780"/>
                  </a:lnTo>
                  <a:cubicBezTo>
                    <a:pt x="460" y="1752"/>
                    <a:pt x="335" y="1694"/>
                    <a:pt x="240" y="1599"/>
                  </a:cubicBezTo>
                  <a:cubicBezTo>
                    <a:pt x="218" y="1581"/>
                    <a:pt x="191" y="1572"/>
                    <a:pt x="164" y="1572"/>
                  </a:cubicBezTo>
                  <a:cubicBezTo>
                    <a:pt x="119" y="1572"/>
                    <a:pt x="76" y="1595"/>
                    <a:pt x="58" y="1637"/>
                  </a:cubicBezTo>
                  <a:cubicBezTo>
                    <a:pt x="0" y="1704"/>
                    <a:pt x="0" y="1809"/>
                    <a:pt x="58" y="1876"/>
                  </a:cubicBezTo>
                  <a:cubicBezTo>
                    <a:pt x="184" y="2021"/>
                    <a:pt x="371" y="2097"/>
                    <a:pt x="560" y="2097"/>
                  </a:cubicBezTo>
                  <a:cubicBezTo>
                    <a:pt x="571" y="2097"/>
                    <a:pt x="582" y="2097"/>
                    <a:pt x="594" y="2096"/>
                  </a:cubicBezTo>
                  <a:lnTo>
                    <a:pt x="594" y="2182"/>
                  </a:lnTo>
                  <a:cubicBezTo>
                    <a:pt x="594" y="2221"/>
                    <a:pt x="642" y="2249"/>
                    <a:pt x="689" y="2249"/>
                  </a:cubicBezTo>
                  <a:cubicBezTo>
                    <a:pt x="728" y="2249"/>
                    <a:pt x="776" y="2221"/>
                    <a:pt x="776" y="2182"/>
                  </a:cubicBezTo>
                  <a:lnTo>
                    <a:pt x="776" y="2096"/>
                  </a:lnTo>
                  <a:cubicBezTo>
                    <a:pt x="1082" y="2077"/>
                    <a:pt x="1311" y="1819"/>
                    <a:pt x="1302" y="1513"/>
                  </a:cubicBezTo>
                  <a:cubicBezTo>
                    <a:pt x="1302" y="1178"/>
                    <a:pt x="1091" y="1034"/>
                    <a:pt x="785" y="929"/>
                  </a:cubicBezTo>
                  <a:lnTo>
                    <a:pt x="785" y="450"/>
                  </a:lnTo>
                  <a:cubicBezTo>
                    <a:pt x="881" y="460"/>
                    <a:pt x="967" y="489"/>
                    <a:pt x="1044" y="536"/>
                  </a:cubicBezTo>
                  <a:cubicBezTo>
                    <a:pt x="1064" y="548"/>
                    <a:pt x="1085" y="554"/>
                    <a:pt x="1106" y="554"/>
                  </a:cubicBezTo>
                  <a:cubicBezTo>
                    <a:pt x="1153" y="554"/>
                    <a:pt x="1196" y="525"/>
                    <a:pt x="1216" y="479"/>
                  </a:cubicBezTo>
                  <a:cubicBezTo>
                    <a:pt x="1264" y="412"/>
                    <a:pt x="1264" y="316"/>
                    <a:pt x="1206" y="259"/>
                  </a:cubicBezTo>
                  <a:cubicBezTo>
                    <a:pt x="1082" y="173"/>
                    <a:pt x="929" y="134"/>
                    <a:pt x="785" y="134"/>
                  </a:cubicBezTo>
                  <a:lnTo>
                    <a:pt x="785" y="67"/>
                  </a:lnTo>
                  <a:cubicBezTo>
                    <a:pt x="785" y="29"/>
                    <a:pt x="737" y="0"/>
                    <a:pt x="6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9"/>
            <p:cNvSpPr/>
            <p:nvPr/>
          </p:nvSpPr>
          <p:spPr>
            <a:xfrm>
              <a:off x="1568521" y="2571070"/>
              <a:ext cx="145512" cy="145199"/>
            </a:xfrm>
            <a:custGeom>
              <a:rect b="b" l="l" r="r" t="t"/>
              <a:pathLst>
                <a:path extrusionOk="0" h="4824" w="4834">
                  <a:moveTo>
                    <a:pt x="2422" y="0"/>
                  </a:moveTo>
                  <a:cubicBezTo>
                    <a:pt x="1092" y="0"/>
                    <a:pt x="10" y="1072"/>
                    <a:pt x="10" y="2412"/>
                  </a:cubicBezTo>
                  <a:cubicBezTo>
                    <a:pt x="1" y="3742"/>
                    <a:pt x="1082" y="4823"/>
                    <a:pt x="2412" y="4823"/>
                  </a:cubicBezTo>
                  <a:cubicBezTo>
                    <a:pt x="2418" y="4823"/>
                    <a:pt x="2424" y="4824"/>
                    <a:pt x="2430" y="4824"/>
                  </a:cubicBezTo>
                  <a:cubicBezTo>
                    <a:pt x="3752" y="4824"/>
                    <a:pt x="4824" y="3746"/>
                    <a:pt x="4834" y="2421"/>
                  </a:cubicBezTo>
                  <a:cubicBezTo>
                    <a:pt x="4834" y="1091"/>
                    <a:pt x="3762" y="10"/>
                    <a:pt x="24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9"/>
            <p:cNvSpPr/>
            <p:nvPr/>
          </p:nvSpPr>
          <p:spPr>
            <a:xfrm>
              <a:off x="1568220" y="2570980"/>
              <a:ext cx="82449" cy="145289"/>
            </a:xfrm>
            <a:custGeom>
              <a:rect b="b" l="l" r="r" t="t"/>
              <a:pathLst>
                <a:path extrusionOk="0" h="4827" w="2739">
                  <a:moveTo>
                    <a:pt x="2416" y="1"/>
                  </a:moveTo>
                  <a:cubicBezTo>
                    <a:pt x="1108" y="1"/>
                    <a:pt x="10" y="1060"/>
                    <a:pt x="1" y="2405"/>
                  </a:cubicBezTo>
                  <a:cubicBezTo>
                    <a:pt x="1" y="3756"/>
                    <a:pt x="1107" y="4827"/>
                    <a:pt x="2422" y="4827"/>
                  </a:cubicBezTo>
                  <a:cubicBezTo>
                    <a:pt x="2523" y="4827"/>
                    <a:pt x="2626" y="4820"/>
                    <a:pt x="2728" y="4807"/>
                  </a:cubicBezTo>
                  <a:cubicBezTo>
                    <a:pt x="1523" y="4645"/>
                    <a:pt x="623" y="3621"/>
                    <a:pt x="633" y="2405"/>
                  </a:cubicBezTo>
                  <a:cubicBezTo>
                    <a:pt x="633" y="1190"/>
                    <a:pt x="1532" y="175"/>
                    <a:pt x="2738" y="22"/>
                  </a:cubicBezTo>
                  <a:cubicBezTo>
                    <a:pt x="2630" y="8"/>
                    <a:pt x="2522" y="1"/>
                    <a:pt x="24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9"/>
            <p:cNvSpPr/>
            <p:nvPr/>
          </p:nvSpPr>
          <p:spPr>
            <a:xfrm>
              <a:off x="1591850" y="2594397"/>
              <a:ext cx="98857" cy="98818"/>
            </a:xfrm>
            <a:custGeom>
              <a:rect b="b" l="l" r="r" t="t"/>
              <a:pathLst>
                <a:path extrusionOk="0" h="3283" w="3284">
                  <a:moveTo>
                    <a:pt x="1629" y="0"/>
                  </a:moveTo>
                  <a:cubicBezTo>
                    <a:pt x="728" y="0"/>
                    <a:pt x="1" y="733"/>
                    <a:pt x="1" y="1637"/>
                  </a:cubicBezTo>
                  <a:cubicBezTo>
                    <a:pt x="1" y="2536"/>
                    <a:pt x="728" y="3273"/>
                    <a:pt x="1637" y="3283"/>
                  </a:cubicBezTo>
                  <a:cubicBezTo>
                    <a:pt x="2546" y="3283"/>
                    <a:pt x="3283" y="2546"/>
                    <a:pt x="3283" y="1646"/>
                  </a:cubicBezTo>
                  <a:cubicBezTo>
                    <a:pt x="3283" y="737"/>
                    <a:pt x="2556" y="0"/>
                    <a:pt x="1647" y="0"/>
                  </a:cubicBezTo>
                  <a:cubicBezTo>
                    <a:pt x="1641" y="0"/>
                    <a:pt x="1635" y="0"/>
                    <a:pt x="16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9"/>
            <p:cNvSpPr/>
            <p:nvPr/>
          </p:nvSpPr>
          <p:spPr>
            <a:xfrm>
              <a:off x="1591308" y="2594217"/>
              <a:ext cx="59361" cy="98816"/>
            </a:xfrm>
            <a:custGeom>
              <a:rect b="b" l="l" r="r" t="t"/>
              <a:pathLst>
                <a:path extrusionOk="0" h="3283" w="1972">
                  <a:moveTo>
                    <a:pt x="1636" y="0"/>
                  </a:moveTo>
                  <a:cubicBezTo>
                    <a:pt x="757" y="0"/>
                    <a:pt x="9" y="715"/>
                    <a:pt x="9" y="1633"/>
                  </a:cubicBezTo>
                  <a:cubicBezTo>
                    <a:pt x="1" y="2565"/>
                    <a:pt x="755" y="3282"/>
                    <a:pt x="1639" y="3282"/>
                  </a:cubicBezTo>
                  <a:cubicBezTo>
                    <a:pt x="1745" y="3282"/>
                    <a:pt x="1853" y="3272"/>
                    <a:pt x="1961" y="3251"/>
                  </a:cubicBezTo>
                  <a:cubicBezTo>
                    <a:pt x="1196" y="3097"/>
                    <a:pt x="650" y="2418"/>
                    <a:pt x="650" y="1633"/>
                  </a:cubicBezTo>
                  <a:cubicBezTo>
                    <a:pt x="650" y="858"/>
                    <a:pt x="1205" y="178"/>
                    <a:pt x="1971" y="35"/>
                  </a:cubicBezTo>
                  <a:cubicBezTo>
                    <a:pt x="1858" y="11"/>
                    <a:pt x="1746" y="0"/>
                    <a:pt x="1636" y="0"/>
                  </a:cubicBezTo>
                  <a:close/>
                </a:path>
              </a:pathLst>
            </a:custGeom>
            <a:solidFill>
              <a:srgbClr val="9C6061">
                <a:alpha val="71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9"/>
            <p:cNvSpPr/>
            <p:nvPr/>
          </p:nvSpPr>
          <p:spPr>
            <a:xfrm>
              <a:off x="1620959" y="2610530"/>
              <a:ext cx="39494" cy="67723"/>
            </a:xfrm>
            <a:custGeom>
              <a:rect b="b" l="l" r="r" t="t"/>
              <a:pathLst>
                <a:path extrusionOk="0" h="2250" w="1312">
                  <a:moveTo>
                    <a:pt x="622" y="440"/>
                  </a:moveTo>
                  <a:lnTo>
                    <a:pt x="622" y="861"/>
                  </a:lnTo>
                  <a:cubicBezTo>
                    <a:pt x="450" y="794"/>
                    <a:pt x="402" y="737"/>
                    <a:pt x="402" y="632"/>
                  </a:cubicBezTo>
                  <a:cubicBezTo>
                    <a:pt x="402" y="517"/>
                    <a:pt x="508" y="460"/>
                    <a:pt x="622" y="440"/>
                  </a:cubicBezTo>
                  <a:close/>
                  <a:moveTo>
                    <a:pt x="766" y="1292"/>
                  </a:moveTo>
                  <a:cubicBezTo>
                    <a:pt x="938" y="1369"/>
                    <a:pt x="967" y="1445"/>
                    <a:pt x="967" y="1541"/>
                  </a:cubicBezTo>
                  <a:cubicBezTo>
                    <a:pt x="967" y="1665"/>
                    <a:pt x="881" y="1761"/>
                    <a:pt x="766" y="1771"/>
                  </a:cubicBezTo>
                  <a:lnTo>
                    <a:pt x="766" y="1292"/>
                  </a:lnTo>
                  <a:close/>
                  <a:moveTo>
                    <a:pt x="689" y="0"/>
                  </a:moveTo>
                  <a:cubicBezTo>
                    <a:pt x="651" y="0"/>
                    <a:pt x="603" y="29"/>
                    <a:pt x="603" y="67"/>
                  </a:cubicBezTo>
                  <a:lnTo>
                    <a:pt x="603" y="144"/>
                  </a:lnTo>
                  <a:cubicBezTo>
                    <a:pt x="278" y="182"/>
                    <a:pt x="67" y="354"/>
                    <a:pt x="67" y="680"/>
                  </a:cubicBezTo>
                  <a:cubicBezTo>
                    <a:pt x="67" y="1024"/>
                    <a:pt x="335" y="1129"/>
                    <a:pt x="594" y="1235"/>
                  </a:cubicBezTo>
                  <a:lnTo>
                    <a:pt x="594" y="1780"/>
                  </a:lnTo>
                  <a:cubicBezTo>
                    <a:pt x="460" y="1761"/>
                    <a:pt x="345" y="1694"/>
                    <a:pt x="249" y="1598"/>
                  </a:cubicBezTo>
                  <a:cubicBezTo>
                    <a:pt x="224" y="1580"/>
                    <a:pt x="196" y="1572"/>
                    <a:pt x="169" y="1572"/>
                  </a:cubicBezTo>
                  <a:cubicBezTo>
                    <a:pt x="124" y="1572"/>
                    <a:pt x="82" y="1595"/>
                    <a:pt x="58" y="1637"/>
                  </a:cubicBezTo>
                  <a:cubicBezTo>
                    <a:pt x="0" y="1713"/>
                    <a:pt x="0" y="1809"/>
                    <a:pt x="58" y="1876"/>
                  </a:cubicBezTo>
                  <a:cubicBezTo>
                    <a:pt x="201" y="2029"/>
                    <a:pt x="393" y="2106"/>
                    <a:pt x="594" y="2106"/>
                  </a:cubicBezTo>
                  <a:lnTo>
                    <a:pt x="594" y="2173"/>
                  </a:lnTo>
                  <a:cubicBezTo>
                    <a:pt x="594" y="2211"/>
                    <a:pt x="651" y="2249"/>
                    <a:pt x="689" y="2249"/>
                  </a:cubicBezTo>
                  <a:cubicBezTo>
                    <a:pt x="728" y="2249"/>
                    <a:pt x="785" y="2220"/>
                    <a:pt x="785" y="2173"/>
                  </a:cubicBezTo>
                  <a:lnTo>
                    <a:pt x="785" y="2096"/>
                  </a:lnTo>
                  <a:cubicBezTo>
                    <a:pt x="1082" y="2067"/>
                    <a:pt x="1311" y="1819"/>
                    <a:pt x="1302" y="1512"/>
                  </a:cubicBezTo>
                  <a:cubicBezTo>
                    <a:pt x="1302" y="1158"/>
                    <a:pt x="1082" y="1034"/>
                    <a:pt x="785" y="919"/>
                  </a:cubicBezTo>
                  <a:lnTo>
                    <a:pt x="785" y="440"/>
                  </a:lnTo>
                  <a:cubicBezTo>
                    <a:pt x="967" y="460"/>
                    <a:pt x="1034" y="546"/>
                    <a:pt x="1110" y="546"/>
                  </a:cubicBezTo>
                  <a:cubicBezTo>
                    <a:pt x="1187" y="546"/>
                    <a:pt x="1225" y="479"/>
                    <a:pt x="1244" y="412"/>
                  </a:cubicBezTo>
                  <a:cubicBezTo>
                    <a:pt x="1283" y="297"/>
                    <a:pt x="1206" y="230"/>
                    <a:pt x="1091" y="192"/>
                  </a:cubicBezTo>
                  <a:cubicBezTo>
                    <a:pt x="986" y="153"/>
                    <a:pt x="890" y="144"/>
                    <a:pt x="785" y="144"/>
                  </a:cubicBezTo>
                  <a:lnTo>
                    <a:pt x="785" y="67"/>
                  </a:lnTo>
                  <a:cubicBezTo>
                    <a:pt x="785" y="29"/>
                    <a:pt x="737" y="0"/>
                    <a:pt x="6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9"/>
            <p:cNvSpPr/>
            <p:nvPr/>
          </p:nvSpPr>
          <p:spPr>
            <a:xfrm>
              <a:off x="1313288" y="2813038"/>
              <a:ext cx="163363" cy="183876"/>
            </a:xfrm>
            <a:custGeom>
              <a:rect b="b" l="l" r="r" t="t"/>
              <a:pathLst>
                <a:path extrusionOk="0" h="6109" w="5427">
                  <a:moveTo>
                    <a:pt x="3618" y="0"/>
                  </a:moveTo>
                  <a:lnTo>
                    <a:pt x="259" y="1254"/>
                  </a:lnTo>
                  <a:cubicBezTo>
                    <a:pt x="96" y="1311"/>
                    <a:pt x="0" y="1503"/>
                    <a:pt x="67" y="1675"/>
                  </a:cubicBezTo>
                  <a:lnTo>
                    <a:pt x="1646" y="5895"/>
                  </a:lnTo>
                  <a:cubicBezTo>
                    <a:pt x="1691" y="6022"/>
                    <a:pt x="1817" y="6108"/>
                    <a:pt x="1953" y="6108"/>
                  </a:cubicBezTo>
                  <a:cubicBezTo>
                    <a:pt x="1991" y="6108"/>
                    <a:pt x="2030" y="6101"/>
                    <a:pt x="2067" y="6087"/>
                  </a:cubicBezTo>
                  <a:lnTo>
                    <a:pt x="5427" y="4833"/>
                  </a:lnTo>
                  <a:lnTo>
                    <a:pt x="36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9"/>
            <p:cNvSpPr/>
            <p:nvPr/>
          </p:nvSpPr>
          <p:spPr>
            <a:xfrm>
              <a:off x="1358230" y="2937167"/>
              <a:ext cx="118421" cy="59747"/>
            </a:xfrm>
            <a:custGeom>
              <a:rect b="b" l="l" r="r" t="t"/>
              <a:pathLst>
                <a:path extrusionOk="0" h="1985" w="3934">
                  <a:moveTo>
                    <a:pt x="3675" y="1"/>
                  </a:moveTo>
                  <a:lnTo>
                    <a:pt x="3608" y="30"/>
                  </a:lnTo>
                  <a:lnTo>
                    <a:pt x="0" y="1379"/>
                  </a:lnTo>
                  <a:lnTo>
                    <a:pt x="153" y="1771"/>
                  </a:lnTo>
                  <a:cubicBezTo>
                    <a:pt x="198" y="1898"/>
                    <a:pt x="324" y="1984"/>
                    <a:pt x="460" y="1984"/>
                  </a:cubicBezTo>
                  <a:cubicBezTo>
                    <a:pt x="498" y="1984"/>
                    <a:pt x="537" y="1977"/>
                    <a:pt x="574" y="1963"/>
                  </a:cubicBezTo>
                  <a:lnTo>
                    <a:pt x="3934" y="709"/>
                  </a:lnTo>
                  <a:lnTo>
                    <a:pt x="3675" y="1"/>
                  </a:ln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9"/>
            <p:cNvSpPr/>
            <p:nvPr/>
          </p:nvSpPr>
          <p:spPr>
            <a:xfrm>
              <a:off x="1471714" y="2729934"/>
              <a:ext cx="318086" cy="196337"/>
            </a:xfrm>
            <a:custGeom>
              <a:rect b="b" l="l" r="r" t="t"/>
              <a:pathLst>
                <a:path extrusionOk="0" h="6523" w="10567">
                  <a:moveTo>
                    <a:pt x="9408" y="0"/>
                  </a:moveTo>
                  <a:cubicBezTo>
                    <a:pt x="8987" y="0"/>
                    <a:pt x="8645" y="338"/>
                    <a:pt x="8605" y="378"/>
                  </a:cubicBezTo>
                  <a:lnTo>
                    <a:pt x="5829" y="2658"/>
                  </a:lnTo>
                  <a:lnTo>
                    <a:pt x="5829" y="2658"/>
                  </a:lnTo>
                  <a:cubicBezTo>
                    <a:pt x="5822" y="2578"/>
                    <a:pt x="5743" y="1881"/>
                    <a:pt x="4958" y="1881"/>
                  </a:cubicBezTo>
                  <a:cubicBezTo>
                    <a:pt x="4190" y="1877"/>
                    <a:pt x="3644" y="1871"/>
                    <a:pt x="3240" y="1871"/>
                  </a:cubicBezTo>
                  <a:cubicBezTo>
                    <a:pt x="2431" y="1871"/>
                    <a:pt x="2186" y="1897"/>
                    <a:pt x="1848" y="2024"/>
                  </a:cubicBezTo>
                  <a:lnTo>
                    <a:pt x="1" y="2780"/>
                  </a:lnTo>
                  <a:lnTo>
                    <a:pt x="1398" y="6522"/>
                  </a:lnTo>
                  <a:cubicBezTo>
                    <a:pt x="2489" y="6070"/>
                    <a:pt x="2444" y="6005"/>
                    <a:pt x="3480" y="6005"/>
                  </a:cubicBezTo>
                  <a:cubicBezTo>
                    <a:pt x="3825" y="6005"/>
                    <a:pt x="4291" y="6013"/>
                    <a:pt x="4958" y="6015"/>
                  </a:cubicBezTo>
                  <a:cubicBezTo>
                    <a:pt x="5552" y="5996"/>
                    <a:pt x="6116" y="5728"/>
                    <a:pt x="6518" y="5288"/>
                  </a:cubicBezTo>
                  <a:lnTo>
                    <a:pt x="9935" y="1632"/>
                  </a:lnTo>
                  <a:cubicBezTo>
                    <a:pt x="10050" y="1507"/>
                    <a:pt x="10567" y="828"/>
                    <a:pt x="9983" y="244"/>
                  </a:cubicBezTo>
                  <a:cubicBezTo>
                    <a:pt x="9788" y="64"/>
                    <a:pt x="9591" y="0"/>
                    <a:pt x="94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9"/>
            <p:cNvSpPr/>
            <p:nvPr/>
          </p:nvSpPr>
          <p:spPr>
            <a:xfrm>
              <a:off x="1471714" y="2804369"/>
              <a:ext cx="64568" cy="121902"/>
            </a:xfrm>
            <a:custGeom>
              <a:rect b="b" l="l" r="r" t="t"/>
              <a:pathLst>
                <a:path extrusionOk="0" h="4050" w="2145">
                  <a:moveTo>
                    <a:pt x="747" y="1"/>
                  </a:moveTo>
                  <a:lnTo>
                    <a:pt x="1" y="307"/>
                  </a:lnTo>
                  <a:lnTo>
                    <a:pt x="1398" y="4049"/>
                  </a:lnTo>
                  <a:lnTo>
                    <a:pt x="2145" y="3743"/>
                  </a:lnTo>
                  <a:lnTo>
                    <a:pt x="747" y="1"/>
                  </a:ln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9"/>
            <p:cNvSpPr/>
            <p:nvPr/>
          </p:nvSpPr>
          <p:spPr>
            <a:xfrm>
              <a:off x="1555547" y="2787664"/>
              <a:ext cx="91660" cy="58392"/>
            </a:xfrm>
            <a:custGeom>
              <a:rect b="b" l="l" r="r" t="t"/>
              <a:pathLst>
                <a:path extrusionOk="0" h="1940" w="3045">
                  <a:moveTo>
                    <a:pt x="2489" y="1"/>
                  </a:moveTo>
                  <a:lnTo>
                    <a:pt x="2489" y="1"/>
                  </a:lnTo>
                  <a:cubicBezTo>
                    <a:pt x="2556" y="336"/>
                    <a:pt x="2633" y="929"/>
                    <a:pt x="2422" y="1235"/>
                  </a:cubicBezTo>
                  <a:cubicBezTo>
                    <a:pt x="2290" y="1419"/>
                    <a:pt x="2118" y="1458"/>
                    <a:pt x="1670" y="1458"/>
                  </a:cubicBezTo>
                  <a:cubicBezTo>
                    <a:pt x="1370" y="1458"/>
                    <a:pt x="945" y="1440"/>
                    <a:pt x="326" y="1436"/>
                  </a:cubicBezTo>
                  <a:cubicBezTo>
                    <a:pt x="1" y="1436"/>
                    <a:pt x="1" y="1924"/>
                    <a:pt x="326" y="1924"/>
                  </a:cubicBezTo>
                  <a:cubicBezTo>
                    <a:pt x="837" y="1924"/>
                    <a:pt x="1239" y="1939"/>
                    <a:pt x="1562" y="1939"/>
                  </a:cubicBezTo>
                  <a:cubicBezTo>
                    <a:pt x="2219" y="1939"/>
                    <a:pt x="2551" y="1879"/>
                    <a:pt x="2815" y="1513"/>
                  </a:cubicBezTo>
                  <a:cubicBezTo>
                    <a:pt x="2958" y="1274"/>
                    <a:pt x="3044" y="1006"/>
                    <a:pt x="3044" y="738"/>
                  </a:cubicBezTo>
                  <a:cubicBezTo>
                    <a:pt x="3035" y="642"/>
                    <a:pt x="2958" y="154"/>
                    <a:pt x="2489" y="1"/>
                  </a:cubicBez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9"/>
            <p:cNvSpPr/>
            <p:nvPr/>
          </p:nvSpPr>
          <p:spPr>
            <a:xfrm>
              <a:off x="1420721" y="2798921"/>
              <a:ext cx="99155" cy="160188"/>
            </a:xfrm>
            <a:custGeom>
              <a:rect b="b" l="l" r="r" t="t"/>
              <a:pathLst>
                <a:path extrusionOk="0" h="5322" w="3294">
                  <a:moveTo>
                    <a:pt x="1358" y="0"/>
                  </a:moveTo>
                  <a:cubicBezTo>
                    <a:pt x="1324" y="0"/>
                    <a:pt x="1289" y="6"/>
                    <a:pt x="1255" y="19"/>
                  </a:cubicBezTo>
                  <a:lnTo>
                    <a:pt x="1" y="488"/>
                  </a:lnTo>
                  <a:lnTo>
                    <a:pt x="1800" y="5321"/>
                  </a:lnTo>
                  <a:lnTo>
                    <a:pt x="3063" y="4852"/>
                  </a:lnTo>
                  <a:cubicBezTo>
                    <a:pt x="3217" y="4795"/>
                    <a:pt x="3293" y="4623"/>
                    <a:pt x="3236" y="4479"/>
                  </a:cubicBezTo>
                  <a:lnTo>
                    <a:pt x="1628" y="192"/>
                  </a:lnTo>
                  <a:cubicBezTo>
                    <a:pt x="1583" y="73"/>
                    <a:pt x="1476"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9"/>
            <p:cNvSpPr/>
            <p:nvPr/>
          </p:nvSpPr>
          <p:spPr>
            <a:xfrm>
              <a:off x="1467108" y="2919318"/>
              <a:ext cx="52769" cy="39791"/>
            </a:xfrm>
            <a:custGeom>
              <a:rect b="b" l="l" r="r" t="t"/>
              <a:pathLst>
                <a:path extrusionOk="0" h="1322" w="1753">
                  <a:moveTo>
                    <a:pt x="1513" y="0"/>
                  </a:moveTo>
                  <a:cubicBezTo>
                    <a:pt x="1484" y="48"/>
                    <a:pt x="1436" y="77"/>
                    <a:pt x="1379" y="96"/>
                  </a:cubicBezTo>
                  <a:lnTo>
                    <a:pt x="1" y="613"/>
                  </a:lnTo>
                  <a:lnTo>
                    <a:pt x="259" y="1321"/>
                  </a:lnTo>
                  <a:lnTo>
                    <a:pt x="1522" y="852"/>
                  </a:lnTo>
                  <a:cubicBezTo>
                    <a:pt x="1676" y="795"/>
                    <a:pt x="1752" y="623"/>
                    <a:pt x="1695" y="479"/>
                  </a:cubicBezTo>
                  <a:lnTo>
                    <a:pt x="1513" y="0"/>
                  </a:lnTo>
                  <a:close/>
                </a:path>
              </a:pathLst>
            </a:custGeom>
            <a:solidFill>
              <a:srgbClr val="E2E9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30"/>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Assumptions and Limitations</a:t>
            </a:r>
            <a:endParaRPr/>
          </a:p>
        </p:txBody>
      </p:sp>
      <p:sp>
        <p:nvSpPr>
          <p:cNvPr id="874" name="Google Shape;874;p30"/>
          <p:cNvSpPr txBox="1"/>
          <p:nvPr>
            <p:ph idx="1" type="subTitle"/>
          </p:nvPr>
        </p:nvSpPr>
        <p:spPr>
          <a:xfrm>
            <a:off x="720000" y="2276525"/>
            <a:ext cx="3226200" cy="1597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This system only models the infrared receiver</a:t>
            </a:r>
            <a:endParaRPr sz="1400"/>
          </a:p>
          <a:p>
            <a:pPr indent="-336550" lvl="0" marL="457200" rtl="0" algn="l">
              <a:spcBef>
                <a:spcPts val="0"/>
              </a:spcBef>
              <a:spcAft>
                <a:spcPts val="0"/>
              </a:spcAft>
              <a:buSzPts val="1700"/>
              <a:buChar char="●"/>
            </a:pPr>
            <a:r>
              <a:rPr lang="en" sz="1700"/>
              <a:t>The bandpass filter must be specific because of other light input/ noise</a:t>
            </a:r>
            <a:endParaRPr sz="1700"/>
          </a:p>
          <a:p>
            <a:pPr indent="0" lvl="0" marL="0" rtl="0" algn="l">
              <a:spcBef>
                <a:spcPts val="0"/>
              </a:spcBef>
              <a:spcAft>
                <a:spcPts val="0"/>
              </a:spcAft>
              <a:buNone/>
            </a:pPr>
            <a:r>
              <a:t/>
            </a:r>
            <a:endParaRPr sz="1500"/>
          </a:p>
        </p:txBody>
      </p:sp>
      <p:sp>
        <p:nvSpPr>
          <p:cNvPr id="875" name="Google Shape;875;p30"/>
          <p:cNvSpPr txBox="1"/>
          <p:nvPr>
            <p:ph idx="5" type="subTitle"/>
          </p:nvPr>
        </p:nvSpPr>
        <p:spPr>
          <a:xfrm>
            <a:off x="719993" y="1791725"/>
            <a:ext cx="3226200" cy="484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2200"/>
              <a:t>Assumptions</a:t>
            </a:r>
            <a:endParaRPr sz="2200"/>
          </a:p>
        </p:txBody>
      </p:sp>
      <p:sp>
        <p:nvSpPr>
          <p:cNvPr id="876" name="Google Shape;876;p30"/>
          <p:cNvSpPr txBox="1"/>
          <p:nvPr>
            <p:ph idx="7" type="subTitle"/>
          </p:nvPr>
        </p:nvSpPr>
        <p:spPr>
          <a:xfrm>
            <a:off x="5197807" y="1791725"/>
            <a:ext cx="3226200" cy="48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Limitations</a:t>
            </a:r>
            <a:endParaRPr sz="2200"/>
          </a:p>
        </p:txBody>
      </p:sp>
      <p:grpSp>
        <p:nvGrpSpPr>
          <p:cNvPr id="877" name="Google Shape;877;p30"/>
          <p:cNvGrpSpPr/>
          <p:nvPr/>
        </p:nvGrpSpPr>
        <p:grpSpPr>
          <a:xfrm>
            <a:off x="4192018" y="3406132"/>
            <a:ext cx="452303" cy="421785"/>
            <a:chOff x="1748382" y="3384797"/>
            <a:chExt cx="364673" cy="340067"/>
          </a:xfrm>
        </p:grpSpPr>
        <p:sp>
          <p:nvSpPr>
            <p:cNvPr id="878" name="Google Shape;878;p30"/>
            <p:cNvSpPr/>
            <p:nvPr/>
          </p:nvSpPr>
          <p:spPr>
            <a:xfrm>
              <a:off x="1805182" y="3628332"/>
              <a:ext cx="45509" cy="45509"/>
            </a:xfrm>
            <a:custGeom>
              <a:rect b="b" l="l" r="r" t="t"/>
              <a:pathLst>
                <a:path extrusionOk="0" h="1733" w="1733">
                  <a:moveTo>
                    <a:pt x="220" y="0"/>
                  </a:moveTo>
                  <a:cubicBezTo>
                    <a:pt x="106" y="0"/>
                    <a:pt x="10" y="96"/>
                    <a:pt x="10" y="221"/>
                  </a:cubicBezTo>
                  <a:lnTo>
                    <a:pt x="10" y="1513"/>
                  </a:lnTo>
                  <a:cubicBezTo>
                    <a:pt x="0" y="1627"/>
                    <a:pt x="96" y="1733"/>
                    <a:pt x="220" y="1733"/>
                  </a:cubicBezTo>
                  <a:lnTo>
                    <a:pt x="1512" y="1733"/>
                  </a:lnTo>
                  <a:cubicBezTo>
                    <a:pt x="1637" y="1733"/>
                    <a:pt x="1733" y="1637"/>
                    <a:pt x="1733" y="1522"/>
                  </a:cubicBezTo>
                  <a:lnTo>
                    <a:pt x="1733" y="221"/>
                  </a:lnTo>
                  <a:cubicBezTo>
                    <a:pt x="1733" y="96"/>
                    <a:pt x="1627" y="0"/>
                    <a:pt x="151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0"/>
            <p:cNvSpPr/>
            <p:nvPr/>
          </p:nvSpPr>
          <p:spPr>
            <a:xfrm>
              <a:off x="1954208" y="3509453"/>
              <a:ext cx="105828" cy="90728"/>
            </a:xfrm>
            <a:custGeom>
              <a:rect b="b" l="l" r="r" t="t"/>
              <a:pathLst>
                <a:path extrusionOk="0" h="3455" w="4030">
                  <a:moveTo>
                    <a:pt x="2307" y="1"/>
                  </a:moveTo>
                  <a:cubicBezTo>
                    <a:pt x="766" y="1"/>
                    <a:pt x="0" y="1857"/>
                    <a:pt x="1082" y="2948"/>
                  </a:cubicBezTo>
                  <a:cubicBezTo>
                    <a:pt x="1434" y="3298"/>
                    <a:pt x="1867" y="3454"/>
                    <a:pt x="2290" y="3454"/>
                  </a:cubicBezTo>
                  <a:cubicBezTo>
                    <a:pt x="3179" y="3454"/>
                    <a:pt x="4030" y="2766"/>
                    <a:pt x="4030" y="1723"/>
                  </a:cubicBezTo>
                  <a:cubicBezTo>
                    <a:pt x="4030" y="766"/>
                    <a:pt x="3264" y="1"/>
                    <a:pt x="23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0"/>
            <p:cNvSpPr/>
            <p:nvPr/>
          </p:nvSpPr>
          <p:spPr>
            <a:xfrm>
              <a:off x="1964764" y="3546165"/>
              <a:ext cx="100051" cy="54043"/>
            </a:xfrm>
            <a:custGeom>
              <a:rect b="b" l="l" r="r" t="t"/>
              <a:pathLst>
                <a:path extrusionOk="0" h="2058" w="3810">
                  <a:moveTo>
                    <a:pt x="211" y="0"/>
                  </a:moveTo>
                  <a:lnTo>
                    <a:pt x="211" y="0"/>
                  </a:lnTo>
                  <a:cubicBezTo>
                    <a:pt x="0" y="1062"/>
                    <a:pt x="823" y="2058"/>
                    <a:pt x="1905" y="2058"/>
                  </a:cubicBezTo>
                  <a:cubicBezTo>
                    <a:pt x="2986" y="2058"/>
                    <a:pt x="3809" y="1062"/>
                    <a:pt x="3599" y="0"/>
                  </a:cubicBezTo>
                  <a:lnTo>
                    <a:pt x="3599" y="0"/>
                  </a:lnTo>
                  <a:cubicBezTo>
                    <a:pt x="3446" y="813"/>
                    <a:pt x="2738" y="1407"/>
                    <a:pt x="1905" y="1407"/>
                  </a:cubicBezTo>
                  <a:cubicBezTo>
                    <a:pt x="1072" y="1407"/>
                    <a:pt x="364" y="813"/>
                    <a:pt x="211" y="0"/>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0"/>
            <p:cNvSpPr/>
            <p:nvPr/>
          </p:nvSpPr>
          <p:spPr>
            <a:xfrm>
              <a:off x="1833569" y="3407433"/>
              <a:ext cx="153096" cy="294585"/>
            </a:xfrm>
            <a:custGeom>
              <a:rect b="b" l="l" r="r" t="t"/>
              <a:pathLst>
                <a:path extrusionOk="0" h="11218" w="5830">
                  <a:moveTo>
                    <a:pt x="5603" y="0"/>
                  </a:moveTo>
                  <a:cubicBezTo>
                    <a:pt x="5531" y="0"/>
                    <a:pt x="5464" y="38"/>
                    <a:pt x="5427" y="105"/>
                  </a:cubicBezTo>
                  <a:cubicBezTo>
                    <a:pt x="5016" y="756"/>
                    <a:pt x="4527" y="1359"/>
                    <a:pt x="3972" y="1895"/>
                  </a:cubicBezTo>
                  <a:cubicBezTo>
                    <a:pt x="3140" y="2709"/>
                    <a:pt x="1819" y="3666"/>
                    <a:pt x="221" y="3666"/>
                  </a:cubicBezTo>
                  <a:cubicBezTo>
                    <a:pt x="96" y="3666"/>
                    <a:pt x="1" y="3761"/>
                    <a:pt x="1" y="3876"/>
                  </a:cubicBezTo>
                  <a:lnTo>
                    <a:pt x="1" y="7331"/>
                  </a:lnTo>
                  <a:cubicBezTo>
                    <a:pt x="1" y="7455"/>
                    <a:pt x="96" y="7551"/>
                    <a:pt x="221" y="7551"/>
                  </a:cubicBezTo>
                  <a:cubicBezTo>
                    <a:pt x="1810" y="7551"/>
                    <a:pt x="3140" y="8508"/>
                    <a:pt x="3972" y="9312"/>
                  </a:cubicBezTo>
                  <a:cubicBezTo>
                    <a:pt x="4527" y="9848"/>
                    <a:pt x="5016" y="10451"/>
                    <a:pt x="5427" y="11111"/>
                  </a:cubicBezTo>
                  <a:cubicBezTo>
                    <a:pt x="5467" y="11185"/>
                    <a:pt x="5536" y="11217"/>
                    <a:pt x="5605" y="11217"/>
                  </a:cubicBezTo>
                  <a:cubicBezTo>
                    <a:pt x="5716" y="11217"/>
                    <a:pt x="5829" y="11132"/>
                    <a:pt x="5829" y="10996"/>
                  </a:cubicBezTo>
                  <a:lnTo>
                    <a:pt x="5829" y="220"/>
                  </a:lnTo>
                  <a:cubicBezTo>
                    <a:pt x="5829" y="115"/>
                    <a:pt x="5762" y="29"/>
                    <a:pt x="5666" y="10"/>
                  </a:cubicBezTo>
                  <a:cubicBezTo>
                    <a:pt x="5645" y="3"/>
                    <a:pt x="5624" y="0"/>
                    <a:pt x="56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0"/>
            <p:cNvSpPr/>
            <p:nvPr/>
          </p:nvSpPr>
          <p:spPr>
            <a:xfrm>
              <a:off x="1833569" y="3583086"/>
              <a:ext cx="152991" cy="118932"/>
            </a:xfrm>
            <a:custGeom>
              <a:rect b="b" l="l" r="r" t="t"/>
              <a:pathLst>
                <a:path extrusionOk="0" h="4529" w="5826">
                  <a:moveTo>
                    <a:pt x="1" y="1"/>
                  </a:moveTo>
                  <a:lnTo>
                    <a:pt x="1" y="642"/>
                  </a:lnTo>
                  <a:cubicBezTo>
                    <a:pt x="1" y="766"/>
                    <a:pt x="96" y="862"/>
                    <a:pt x="211" y="862"/>
                  </a:cubicBezTo>
                  <a:cubicBezTo>
                    <a:pt x="1810" y="862"/>
                    <a:pt x="3130" y="1819"/>
                    <a:pt x="3963" y="2623"/>
                  </a:cubicBezTo>
                  <a:cubicBezTo>
                    <a:pt x="4518" y="3159"/>
                    <a:pt x="5006" y="3762"/>
                    <a:pt x="5418" y="4422"/>
                  </a:cubicBezTo>
                  <a:cubicBezTo>
                    <a:pt x="5461" y="4496"/>
                    <a:pt x="5532" y="4528"/>
                    <a:pt x="5602" y="4528"/>
                  </a:cubicBezTo>
                  <a:cubicBezTo>
                    <a:pt x="5715" y="4528"/>
                    <a:pt x="5825" y="4443"/>
                    <a:pt x="5819" y="4307"/>
                  </a:cubicBezTo>
                  <a:lnTo>
                    <a:pt x="5819" y="3236"/>
                  </a:lnTo>
                  <a:cubicBezTo>
                    <a:pt x="5819" y="3322"/>
                    <a:pt x="5762" y="3408"/>
                    <a:pt x="5676" y="3437"/>
                  </a:cubicBezTo>
                  <a:cubicBezTo>
                    <a:pt x="5653" y="3446"/>
                    <a:pt x="5630" y="3450"/>
                    <a:pt x="5607" y="3450"/>
                  </a:cubicBezTo>
                  <a:cubicBezTo>
                    <a:pt x="5533" y="3450"/>
                    <a:pt x="5461" y="3406"/>
                    <a:pt x="5418" y="3341"/>
                  </a:cubicBezTo>
                  <a:cubicBezTo>
                    <a:pt x="5418" y="3331"/>
                    <a:pt x="4882" y="2862"/>
                    <a:pt x="3963" y="1982"/>
                  </a:cubicBezTo>
                  <a:cubicBezTo>
                    <a:pt x="3130" y="1178"/>
                    <a:pt x="1810" y="211"/>
                    <a:pt x="211" y="211"/>
                  </a:cubicBezTo>
                  <a:cubicBezTo>
                    <a:pt x="96" y="211"/>
                    <a:pt x="1" y="116"/>
                    <a:pt x="1" y="1"/>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0"/>
            <p:cNvSpPr/>
            <p:nvPr/>
          </p:nvSpPr>
          <p:spPr>
            <a:xfrm>
              <a:off x="1975058" y="3384797"/>
              <a:ext cx="45535" cy="340067"/>
            </a:xfrm>
            <a:custGeom>
              <a:rect b="b" l="l" r="r" t="t"/>
              <a:pathLst>
                <a:path extrusionOk="0" h="12950" w="1734">
                  <a:moveTo>
                    <a:pt x="221" y="1"/>
                  </a:moveTo>
                  <a:cubicBezTo>
                    <a:pt x="97" y="1"/>
                    <a:pt x="1" y="97"/>
                    <a:pt x="1" y="211"/>
                  </a:cubicBezTo>
                  <a:lnTo>
                    <a:pt x="1" y="12729"/>
                  </a:lnTo>
                  <a:cubicBezTo>
                    <a:pt x="1" y="12844"/>
                    <a:pt x="97" y="12949"/>
                    <a:pt x="221" y="12949"/>
                  </a:cubicBezTo>
                  <a:lnTo>
                    <a:pt x="1513" y="12949"/>
                  </a:lnTo>
                  <a:cubicBezTo>
                    <a:pt x="1628" y="12949"/>
                    <a:pt x="1733" y="12844"/>
                    <a:pt x="1733" y="12729"/>
                  </a:cubicBezTo>
                  <a:lnTo>
                    <a:pt x="1733" y="211"/>
                  </a:lnTo>
                  <a:cubicBezTo>
                    <a:pt x="1723" y="97"/>
                    <a:pt x="1628" y="1"/>
                    <a:pt x="15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0"/>
            <p:cNvSpPr/>
            <p:nvPr/>
          </p:nvSpPr>
          <p:spPr>
            <a:xfrm>
              <a:off x="1975058" y="3696451"/>
              <a:ext cx="45535" cy="28413"/>
            </a:xfrm>
            <a:custGeom>
              <a:rect b="b" l="l" r="r" t="t"/>
              <a:pathLst>
                <a:path extrusionOk="0" h="1082" w="1734">
                  <a:moveTo>
                    <a:pt x="1" y="0"/>
                  </a:moveTo>
                  <a:lnTo>
                    <a:pt x="1" y="861"/>
                  </a:lnTo>
                  <a:cubicBezTo>
                    <a:pt x="1" y="986"/>
                    <a:pt x="97" y="1081"/>
                    <a:pt x="221" y="1081"/>
                  </a:cubicBezTo>
                  <a:lnTo>
                    <a:pt x="1513" y="1081"/>
                  </a:lnTo>
                  <a:cubicBezTo>
                    <a:pt x="1628" y="1081"/>
                    <a:pt x="1733" y="986"/>
                    <a:pt x="1733" y="861"/>
                  </a:cubicBezTo>
                  <a:lnTo>
                    <a:pt x="1733" y="0"/>
                  </a:lnTo>
                  <a:cubicBezTo>
                    <a:pt x="1733" y="115"/>
                    <a:pt x="1628" y="220"/>
                    <a:pt x="1513" y="220"/>
                  </a:cubicBezTo>
                  <a:lnTo>
                    <a:pt x="221" y="220"/>
                  </a:lnTo>
                  <a:cubicBezTo>
                    <a:pt x="97" y="220"/>
                    <a:pt x="1" y="115"/>
                    <a:pt x="1" y="0"/>
                  </a:cubicBez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0"/>
            <p:cNvSpPr/>
            <p:nvPr/>
          </p:nvSpPr>
          <p:spPr>
            <a:xfrm>
              <a:off x="1748618" y="3503676"/>
              <a:ext cx="45272" cy="102073"/>
            </a:xfrm>
            <a:custGeom>
              <a:rect b="b" l="l" r="r" t="t"/>
              <a:pathLst>
                <a:path extrusionOk="0" h="3887" w="1724">
                  <a:moveTo>
                    <a:pt x="1073" y="1"/>
                  </a:moveTo>
                  <a:cubicBezTo>
                    <a:pt x="479" y="1"/>
                    <a:pt x="1" y="479"/>
                    <a:pt x="1" y="1082"/>
                  </a:cubicBezTo>
                  <a:lnTo>
                    <a:pt x="1" y="2805"/>
                  </a:lnTo>
                  <a:cubicBezTo>
                    <a:pt x="1" y="3398"/>
                    <a:pt x="479" y="3886"/>
                    <a:pt x="1073" y="3886"/>
                  </a:cubicBezTo>
                  <a:lnTo>
                    <a:pt x="1503" y="3886"/>
                  </a:lnTo>
                  <a:cubicBezTo>
                    <a:pt x="1628" y="3886"/>
                    <a:pt x="1724" y="3781"/>
                    <a:pt x="1724" y="3666"/>
                  </a:cubicBezTo>
                  <a:lnTo>
                    <a:pt x="1724" y="221"/>
                  </a:lnTo>
                  <a:cubicBezTo>
                    <a:pt x="1724" y="96"/>
                    <a:pt x="1628" y="1"/>
                    <a:pt x="15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0"/>
            <p:cNvSpPr/>
            <p:nvPr/>
          </p:nvSpPr>
          <p:spPr>
            <a:xfrm>
              <a:off x="1748382" y="3508954"/>
              <a:ext cx="45509" cy="96794"/>
            </a:xfrm>
            <a:custGeom>
              <a:rect b="b" l="l" r="r" t="t"/>
              <a:pathLst>
                <a:path extrusionOk="0" h="3686" w="1733">
                  <a:moveTo>
                    <a:pt x="460" y="1"/>
                  </a:moveTo>
                  <a:lnTo>
                    <a:pt x="460" y="1"/>
                  </a:lnTo>
                  <a:cubicBezTo>
                    <a:pt x="173" y="202"/>
                    <a:pt x="0" y="527"/>
                    <a:pt x="0" y="881"/>
                  </a:cubicBezTo>
                  <a:lnTo>
                    <a:pt x="0" y="2604"/>
                  </a:lnTo>
                  <a:cubicBezTo>
                    <a:pt x="0" y="3197"/>
                    <a:pt x="488" y="3685"/>
                    <a:pt x="1082" y="3685"/>
                  </a:cubicBezTo>
                  <a:lnTo>
                    <a:pt x="1512" y="3685"/>
                  </a:lnTo>
                  <a:cubicBezTo>
                    <a:pt x="1637" y="3685"/>
                    <a:pt x="1733" y="3580"/>
                    <a:pt x="1733" y="3465"/>
                  </a:cubicBezTo>
                  <a:lnTo>
                    <a:pt x="1733" y="3034"/>
                  </a:lnTo>
                  <a:lnTo>
                    <a:pt x="1082" y="3034"/>
                  </a:lnTo>
                  <a:cubicBezTo>
                    <a:pt x="728" y="3034"/>
                    <a:pt x="441" y="2747"/>
                    <a:pt x="441" y="2393"/>
                  </a:cubicBezTo>
                  <a:lnTo>
                    <a:pt x="441" y="240"/>
                  </a:lnTo>
                  <a:cubicBezTo>
                    <a:pt x="441" y="154"/>
                    <a:pt x="441" y="77"/>
                    <a:pt x="460" y="1"/>
                  </a:cubicBez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0"/>
            <p:cNvSpPr/>
            <p:nvPr/>
          </p:nvSpPr>
          <p:spPr>
            <a:xfrm>
              <a:off x="1788087" y="3503676"/>
              <a:ext cx="56827" cy="102073"/>
            </a:xfrm>
            <a:custGeom>
              <a:rect b="b" l="l" r="r" t="t"/>
              <a:pathLst>
                <a:path extrusionOk="0" h="3887" w="2164">
                  <a:moveTo>
                    <a:pt x="0" y="1"/>
                  </a:moveTo>
                  <a:lnTo>
                    <a:pt x="0" y="3886"/>
                  </a:lnTo>
                  <a:lnTo>
                    <a:pt x="2163" y="3886"/>
                  </a:lnTo>
                  <a:lnTo>
                    <a:pt x="21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0"/>
            <p:cNvSpPr/>
            <p:nvPr/>
          </p:nvSpPr>
          <p:spPr>
            <a:xfrm>
              <a:off x="1788087" y="3588627"/>
              <a:ext cx="56827" cy="17122"/>
            </a:xfrm>
            <a:custGeom>
              <a:rect b="b" l="l" r="r" t="t"/>
              <a:pathLst>
                <a:path extrusionOk="0" h="652" w="2164">
                  <a:moveTo>
                    <a:pt x="0" y="0"/>
                  </a:moveTo>
                  <a:lnTo>
                    <a:pt x="0" y="651"/>
                  </a:lnTo>
                  <a:lnTo>
                    <a:pt x="2163" y="651"/>
                  </a:lnTo>
                  <a:lnTo>
                    <a:pt x="2163" y="0"/>
                  </a:ln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0"/>
            <p:cNvSpPr/>
            <p:nvPr/>
          </p:nvSpPr>
          <p:spPr>
            <a:xfrm>
              <a:off x="1788087" y="3605722"/>
              <a:ext cx="56827" cy="90755"/>
            </a:xfrm>
            <a:custGeom>
              <a:rect b="b" l="l" r="r" t="t"/>
              <a:pathLst>
                <a:path extrusionOk="0" h="3456" w="2164">
                  <a:moveTo>
                    <a:pt x="10" y="0"/>
                  </a:moveTo>
                  <a:lnTo>
                    <a:pt x="0" y="3235"/>
                  </a:lnTo>
                  <a:cubicBezTo>
                    <a:pt x="0" y="3350"/>
                    <a:pt x="96" y="3455"/>
                    <a:pt x="221" y="3455"/>
                  </a:cubicBezTo>
                  <a:lnTo>
                    <a:pt x="1082" y="3455"/>
                  </a:lnTo>
                  <a:cubicBezTo>
                    <a:pt x="1178" y="3445"/>
                    <a:pt x="1264" y="3388"/>
                    <a:pt x="1292" y="3292"/>
                  </a:cubicBezTo>
                  <a:lnTo>
                    <a:pt x="21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0"/>
            <p:cNvSpPr/>
            <p:nvPr/>
          </p:nvSpPr>
          <p:spPr>
            <a:xfrm>
              <a:off x="2080860" y="3548922"/>
              <a:ext cx="32195" cy="11581"/>
            </a:xfrm>
            <a:custGeom>
              <a:rect b="b" l="l" r="r" t="t"/>
              <a:pathLst>
                <a:path extrusionOk="0" h="441" w="1226">
                  <a:moveTo>
                    <a:pt x="288" y="0"/>
                  </a:moveTo>
                  <a:cubicBezTo>
                    <a:pt x="1" y="0"/>
                    <a:pt x="1" y="441"/>
                    <a:pt x="288" y="441"/>
                  </a:cubicBezTo>
                  <a:lnTo>
                    <a:pt x="939" y="441"/>
                  </a:lnTo>
                  <a:cubicBezTo>
                    <a:pt x="1226" y="441"/>
                    <a:pt x="1226" y="0"/>
                    <a:pt x="9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0"/>
            <p:cNvSpPr/>
            <p:nvPr/>
          </p:nvSpPr>
          <p:spPr>
            <a:xfrm>
              <a:off x="2059510" y="3484874"/>
              <a:ext cx="27468" cy="23345"/>
            </a:xfrm>
            <a:custGeom>
              <a:rect b="b" l="l" r="r" t="t"/>
              <a:pathLst>
                <a:path extrusionOk="0" h="889" w="1046">
                  <a:moveTo>
                    <a:pt x="732" y="0"/>
                  </a:moveTo>
                  <a:cubicBezTo>
                    <a:pt x="682" y="0"/>
                    <a:pt x="630" y="20"/>
                    <a:pt x="584" y="66"/>
                  </a:cubicBezTo>
                  <a:lnTo>
                    <a:pt x="125" y="525"/>
                  </a:lnTo>
                  <a:cubicBezTo>
                    <a:pt x="0" y="659"/>
                    <a:pt x="87" y="889"/>
                    <a:pt x="278" y="889"/>
                  </a:cubicBezTo>
                  <a:cubicBezTo>
                    <a:pt x="335" y="889"/>
                    <a:pt x="393" y="870"/>
                    <a:pt x="431" y="831"/>
                  </a:cubicBezTo>
                  <a:lnTo>
                    <a:pt x="890" y="372"/>
                  </a:lnTo>
                  <a:cubicBezTo>
                    <a:pt x="1045" y="217"/>
                    <a:pt x="899" y="0"/>
                    <a:pt x="7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0"/>
            <p:cNvSpPr/>
            <p:nvPr/>
          </p:nvSpPr>
          <p:spPr>
            <a:xfrm>
              <a:off x="2058723" y="3600969"/>
              <a:ext cx="27704" cy="23608"/>
            </a:xfrm>
            <a:custGeom>
              <a:rect b="b" l="l" r="r" t="t"/>
              <a:pathLst>
                <a:path extrusionOk="0" h="899" w="1055">
                  <a:moveTo>
                    <a:pt x="313" y="1"/>
                  </a:moveTo>
                  <a:cubicBezTo>
                    <a:pt x="146" y="1"/>
                    <a:pt x="0" y="218"/>
                    <a:pt x="155" y="373"/>
                  </a:cubicBezTo>
                  <a:lnTo>
                    <a:pt x="614" y="832"/>
                  </a:lnTo>
                  <a:cubicBezTo>
                    <a:pt x="652" y="870"/>
                    <a:pt x="710" y="899"/>
                    <a:pt x="767" y="899"/>
                  </a:cubicBezTo>
                  <a:cubicBezTo>
                    <a:pt x="959" y="889"/>
                    <a:pt x="1054" y="660"/>
                    <a:pt x="920" y="526"/>
                  </a:cubicBezTo>
                  <a:lnTo>
                    <a:pt x="461" y="66"/>
                  </a:lnTo>
                  <a:cubicBezTo>
                    <a:pt x="415" y="20"/>
                    <a:pt x="363" y="1"/>
                    <a:pt x="3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3" name="Google Shape;893;p30"/>
          <p:cNvGrpSpPr/>
          <p:nvPr/>
        </p:nvGrpSpPr>
        <p:grpSpPr>
          <a:xfrm>
            <a:off x="7527158" y="959954"/>
            <a:ext cx="479074" cy="471941"/>
            <a:chOff x="4669658" y="1188545"/>
            <a:chExt cx="479074" cy="471941"/>
          </a:xfrm>
        </p:grpSpPr>
        <p:sp>
          <p:nvSpPr>
            <p:cNvPr id="894" name="Google Shape;894;p30"/>
            <p:cNvSpPr/>
            <p:nvPr/>
          </p:nvSpPr>
          <p:spPr>
            <a:xfrm>
              <a:off x="4669658" y="1340029"/>
              <a:ext cx="241930" cy="242223"/>
            </a:xfrm>
            <a:custGeom>
              <a:rect b="b" l="l" r="r" t="t"/>
              <a:pathLst>
                <a:path extrusionOk="0" h="7437" w="7428">
                  <a:moveTo>
                    <a:pt x="4910" y="1"/>
                  </a:moveTo>
                  <a:cubicBezTo>
                    <a:pt x="3781" y="1"/>
                    <a:pt x="3322" y="1446"/>
                    <a:pt x="4240" y="2096"/>
                  </a:cubicBezTo>
                  <a:lnTo>
                    <a:pt x="4240" y="2613"/>
                  </a:lnTo>
                  <a:lnTo>
                    <a:pt x="2393" y="2613"/>
                  </a:lnTo>
                  <a:lnTo>
                    <a:pt x="2393" y="4240"/>
                  </a:lnTo>
                  <a:lnTo>
                    <a:pt x="2097" y="4240"/>
                  </a:lnTo>
                  <a:cubicBezTo>
                    <a:pt x="1856" y="3900"/>
                    <a:pt x="1506" y="3748"/>
                    <a:pt x="1161" y="3748"/>
                  </a:cubicBezTo>
                  <a:cubicBezTo>
                    <a:pt x="574" y="3748"/>
                    <a:pt x="1" y="4189"/>
                    <a:pt x="1" y="4901"/>
                  </a:cubicBezTo>
                  <a:cubicBezTo>
                    <a:pt x="1" y="5612"/>
                    <a:pt x="574" y="6054"/>
                    <a:pt x="1161" y="6054"/>
                  </a:cubicBezTo>
                  <a:cubicBezTo>
                    <a:pt x="1506" y="6054"/>
                    <a:pt x="1856" y="5901"/>
                    <a:pt x="2097" y="5561"/>
                  </a:cubicBezTo>
                  <a:lnTo>
                    <a:pt x="2393" y="5561"/>
                  </a:lnTo>
                  <a:lnTo>
                    <a:pt x="2393" y="6929"/>
                  </a:lnTo>
                  <a:cubicBezTo>
                    <a:pt x="2422" y="7207"/>
                    <a:pt x="2652" y="7418"/>
                    <a:pt x="2920" y="7437"/>
                  </a:cubicBezTo>
                  <a:lnTo>
                    <a:pt x="7427" y="7437"/>
                  </a:lnTo>
                  <a:lnTo>
                    <a:pt x="7427" y="5255"/>
                  </a:lnTo>
                  <a:lnTo>
                    <a:pt x="6662" y="5255"/>
                  </a:lnTo>
                  <a:lnTo>
                    <a:pt x="6547" y="5408"/>
                  </a:lnTo>
                  <a:cubicBezTo>
                    <a:pt x="6375" y="5627"/>
                    <a:pt x="6127" y="5732"/>
                    <a:pt x="5882" y="5732"/>
                  </a:cubicBezTo>
                  <a:cubicBezTo>
                    <a:pt x="5581" y="5732"/>
                    <a:pt x="5283" y="5574"/>
                    <a:pt x="5130" y="5274"/>
                  </a:cubicBezTo>
                  <a:cubicBezTo>
                    <a:pt x="4853" y="4719"/>
                    <a:pt x="5255" y="4068"/>
                    <a:pt x="5877" y="4058"/>
                  </a:cubicBezTo>
                  <a:cubicBezTo>
                    <a:pt x="6135" y="4058"/>
                    <a:pt x="6384" y="4183"/>
                    <a:pt x="6547" y="4393"/>
                  </a:cubicBezTo>
                  <a:lnTo>
                    <a:pt x="6671" y="4546"/>
                  </a:lnTo>
                  <a:lnTo>
                    <a:pt x="7427" y="4546"/>
                  </a:lnTo>
                  <a:lnTo>
                    <a:pt x="7427" y="2613"/>
                  </a:lnTo>
                  <a:lnTo>
                    <a:pt x="5571" y="2613"/>
                  </a:lnTo>
                  <a:lnTo>
                    <a:pt x="5571" y="2096"/>
                  </a:lnTo>
                  <a:cubicBezTo>
                    <a:pt x="6489" y="1446"/>
                    <a:pt x="6030" y="1"/>
                    <a:pt x="49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0"/>
            <p:cNvSpPr/>
            <p:nvPr/>
          </p:nvSpPr>
          <p:spPr>
            <a:xfrm>
              <a:off x="4777270" y="1340095"/>
              <a:ext cx="58268" cy="85074"/>
            </a:xfrm>
            <a:custGeom>
              <a:rect b="b" l="l" r="r" t="t"/>
              <a:pathLst>
                <a:path extrusionOk="0" h="2612" w="1789">
                  <a:moveTo>
                    <a:pt x="1579" y="0"/>
                  </a:moveTo>
                  <a:cubicBezTo>
                    <a:pt x="512" y="0"/>
                    <a:pt x="0" y="1428"/>
                    <a:pt x="936" y="2094"/>
                  </a:cubicBezTo>
                  <a:lnTo>
                    <a:pt x="936" y="2611"/>
                  </a:lnTo>
                  <a:lnTo>
                    <a:pt x="1310" y="2611"/>
                  </a:lnTo>
                  <a:lnTo>
                    <a:pt x="1310" y="2094"/>
                  </a:lnTo>
                  <a:cubicBezTo>
                    <a:pt x="1003" y="1874"/>
                    <a:pt x="821" y="1520"/>
                    <a:pt x="821" y="1147"/>
                  </a:cubicBezTo>
                  <a:cubicBezTo>
                    <a:pt x="821" y="582"/>
                    <a:pt x="1233" y="104"/>
                    <a:pt x="1788" y="18"/>
                  </a:cubicBezTo>
                  <a:cubicBezTo>
                    <a:pt x="1716" y="6"/>
                    <a:pt x="1647" y="0"/>
                    <a:pt x="15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0"/>
            <p:cNvSpPr/>
            <p:nvPr/>
          </p:nvSpPr>
          <p:spPr>
            <a:xfrm>
              <a:off x="4670896" y="1462233"/>
              <a:ext cx="42439" cy="74814"/>
            </a:xfrm>
            <a:custGeom>
              <a:rect b="b" l="l" r="r" t="t"/>
              <a:pathLst>
                <a:path extrusionOk="0" h="2297" w="1303">
                  <a:moveTo>
                    <a:pt x="1121" y="0"/>
                  </a:moveTo>
                  <a:cubicBezTo>
                    <a:pt x="499" y="19"/>
                    <a:pt x="1" y="526"/>
                    <a:pt x="1" y="1149"/>
                  </a:cubicBezTo>
                  <a:cubicBezTo>
                    <a:pt x="1" y="1771"/>
                    <a:pt x="499" y="2278"/>
                    <a:pt x="1121" y="2297"/>
                  </a:cubicBezTo>
                  <a:cubicBezTo>
                    <a:pt x="1178" y="2297"/>
                    <a:pt x="1245" y="2297"/>
                    <a:pt x="1303" y="2287"/>
                  </a:cubicBezTo>
                  <a:cubicBezTo>
                    <a:pt x="20" y="2067"/>
                    <a:pt x="20" y="230"/>
                    <a:pt x="1303" y="10"/>
                  </a:cubicBezTo>
                  <a:cubicBezTo>
                    <a:pt x="1245" y="0"/>
                    <a:pt x="1178" y="0"/>
                    <a:pt x="11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0"/>
            <p:cNvSpPr/>
            <p:nvPr/>
          </p:nvSpPr>
          <p:spPr>
            <a:xfrm>
              <a:off x="4746980" y="1425136"/>
              <a:ext cx="12181" cy="53024"/>
            </a:xfrm>
            <a:custGeom>
              <a:rect b="b" l="l" r="r" t="t"/>
              <a:pathLst>
                <a:path extrusionOk="0" h="1628" w="374">
                  <a:moveTo>
                    <a:pt x="0" y="0"/>
                  </a:moveTo>
                  <a:lnTo>
                    <a:pt x="0" y="1436"/>
                  </a:lnTo>
                  <a:lnTo>
                    <a:pt x="0" y="1541"/>
                  </a:lnTo>
                  <a:lnTo>
                    <a:pt x="0" y="1627"/>
                  </a:lnTo>
                  <a:lnTo>
                    <a:pt x="373" y="1627"/>
                  </a:lnTo>
                  <a:lnTo>
                    <a:pt x="3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0"/>
            <p:cNvSpPr/>
            <p:nvPr/>
          </p:nvSpPr>
          <p:spPr>
            <a:xfrm>
              <a:off x="4746980" y="1521120"/>
              <a:ext cx="12181" cy="59571"/>
            </a:xfrm>
            <a:custGeom>
              <a:rect b="b" l="l" r="r" t="t"/>
              <a:pathLst>
                <a:path extrusionOk="0" h="1829" w="374">
                  <a:moveTo>
                    <a:pt x="0" y="1"/>
                  </a:moveTo>
                  <a:lnTo>
                    <a:pt x="0" y="1197"/>
                  </a:lnTo>
                  <a:cubicBezTo>
                    <a:pt x="10" y="1599"/>
                    <a:pt x="192" y="1762"/>
                    <a:pt x="373" y="1829"/>
                  </a:cubicBezTo>
                  <a:lnTo>
                    <a:pt x="37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0"/>
            <p:cNvSpPr/>
            <p:nvPr/>
          </p:nvSpPr>
          <p:spPr>
            <a:xfrm>
              <a:off x="4903741" y="1266453"/>
              <a:ext cx="244992" cy="236947"/>
            </a:xfrm>
            <a:custGeom>
              <a:rect b="b" l="l" r="r" t="t"/>
              <a:pathLst>
                <a:path extrusionOk="0" h="7275" w="7522">
                  <a:moveTo>
                    <a:pt x="1" y="1"/>
                  </a:moveTo>
                  <a:lnTo>
                    <a:pt x="1" y="2011"/>
                  </a:lnTo>
                  <a:lnTo>
                    <a:pt x="642" y="2011"/>
                  </a:lnTo>
                  <a:lnTo>
                    <a:pt x="728" y="1896"/>
                  </a:lnTo>
                  <a:cubicBezTo>
                    <a:pt x="922" y="1639"/>
                    <a:pt x="1193" y="1525"/>
                    <a:pt x="1460" y="1525"/>
                  </a:cubicBezTo>
                  <a:cubicBezTo>
                    <a:pt x="1929" y="1525"/>
                    <a:pt x="2384" y="1880"/>
                    <a:pt x="2384" y="2441"/>
                  </a:cubicBezTo>
                  <a:cubicBezTo>
                    <a:pt x="2384" y="3010"/>
                    <a:pt x="1928" y="3367"/>
                    <a:pt x="1458" y="3367"/>
                  </a:cubicBezTo>
                  <a:cubicBezTo>
                    <a:pt x="1192" y="3367"/>
                    <a:pt x="922" y="3253"/>
                    <a:pt x="728" y="2996"/>
                  </a:cubicBezTo>
                  <a:lnTo>
                    <a:pt x="642" y="2882"/>
                  </a:lnTo>
                  <a:lnTo>
                    <a:pt x="1" y="2882"/>
                  </a:lnTo>
                  <a:lnTo>
                    <a:pt x="1" y="4872"/>
                  </a:lnTo>
                  <a:lnTo>
                    <a:pt x="1848" y="4872"/>
                  </a:lnTo>
                  <a:lnTo>
                    <a:pt x="1848" y="5293"/>
                  </a:lnTo>
                  <a:cubicBezTo>
                    <a:pt x="948" y="5877"/>
                    <a:pt x="1360" y="7274"/>
                    <a:pt x="2432" y="7274"/>
                  </a:cubicBezTo>
                  <a:cubicBezTo>
                    <a:pt x="3504" y="7274"/>
                    <a:pt x="3915" y="5877"/>
                    <a:pt x="3016" y="5293"/>
                  </a:cubicBezTo>
                  <a:lnTo>
                    <a:pt x="3016" y="4872"/>
                  </a:lnTo>
                  <a:lnTo>
                    <a:pt x="4872" y="4872"/>
                  </a:lnTo>
                  <a:lnTo>
                    <a:pt x="4872" y="3025"/>
                  </a:lnTo>
                  <a:lnTo>
                    <a:pt x="5284" y="3025"/>
                  </a:lnTo>
                  <a:cubicBezTo>
                    <a:pt x="5496" y="3357"/>
                    <a:pt x="5843" y="3520"/>
                    <a:pt x="6189" y="3520"/>
                  </a:cubicBezTo>
                  <a:cubicBezTo>
                    <a:pt x="6561" y="3520"/>
                    <a:pt x="6932" y="3331"/>
                    <a:pt x="7131" y="2958"/>
                  </a:cubicBezTo>
                  <a:cubicBezTo>
                    <a:pt x="7521" y="2244"/>
                    <a:pt x="7012" y="1369"/>
                    <a:pt x="6197" y="1369"/>
                  </a:cubicBezTo>
                  <a:cubicBezTo>
                    <a:pt x="6192" y="1369"/>
                    <a:pt x="6188" y="1369"/>
                    <a:pt x="6183" y="1370"/>
                  </a:cubicBezTo>
                  <a:lnTo>
                    <a:pt x="6193" y="1370"/>
                  </a:lnTo>
                  <a:cubicBezTo>
                    <a:pt x="5829" y="1370"/>
                    <a:pt x="5485" y="1551"/>
                    <a:pt x="5284" y="1858"/>
                  </a:cubicBezTo>
                  <a:lnTo>
                    <a:pt x="4872" y="1858"/>
                  </a:lnTo>
                  <a:lnTo>
                    <a:pt x="4872" y="700"/>
                  </a:lnTo>
                  <a:cubicBezTo>
                    <a:pt x="4872" y="154"/>
                    <a:pt x="4547" y="30"/>
                    <a:pt x="43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0"/>
            <p:cNvSpPr/>
            <p:nvPr/>
          </p:nvSpPr>
          <p:spPr>
            <a:xfrm>
              <a:off x="4954876" y="1315406"/>
              <a:ext cx="36804" cy="61134"/>
            </a:xfrm>
            <a:custGeom>
              <a:rect b="b" l="l" r="r" t="t"/>
              <a:pathLst>
                <a:path extrusionOk="0" h="1877" w="1130">
                  <a:moveTo>
                    <a:pt x="182" y="1"/>
                  </a:moveTo>
                  <a:cubicBezTo>
                    <a:pt x="125" y="1"/>
                    <a:pt x="58" y="1"/>
                    <a:pt x="0" y="20"/>
                  </a:cubicBezTo>
                  <a:cubicBezTo>
                    <a:pt x="996" y="230"/>
                    <a:pt x="996" y="1647"/>
                    <a:pt x="0" y="1857"/>
                  </a:cubicBezTo>
                  <a:cubicBezTo>
                    <a:pt x="58" y="1876"/>
                    <a:pt x="125" y="1876"/>
                    <a:pt x="182" y="1876"/>
                  </a:cubicBezTo>
                  <a:cubicBezTo>
                    <a:pt x="709" y="1876"/>
                    <a:pt x="1130" y="1455"/>
                    <a:pt x="1130" y="938"/>
                  </a:cubicBezTo>
                  <a:cubicBezTo>
                    <a:pt x="1130" y="422"/>
                    <a:pt x="709" y="1"/>
                    <a:pt x="1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0"/>
            <p:cNvSpPr/>
            <p:nvPr/>
          </p:nvSpPr>
          <p:spPr>
            <a:xfrm>
              <a:off x="4828308" y="1425136"/>
              <a:ext cx="234146" cy="235351"/>
            </a:xfrm>
            <a:custGeom>
              <a:rect b="b" l="l" r="r" t="t"/>
              <a:pathLst>
                <a:path extrusionOk="0" h="7226" w="7189">
                  <a:moveTo>
                    <a:pt x="2384" y="0"/>
                  </a:moveTo>
                  <a:lnTo>
                    <a:pt x="2384" y="1847"/>
                  </a:lnTo>
                  <a:lnTo>
                    <a:pt x="1963" y="1847"/>
                  </a:lnTo>
                  <a:cubicBezTo>
                    <a:pt x="1771" y="1541"/>
                    <a:pt x="1427" y="1359"/>
                    <a:pt x="1063" y="1359"/>
                  </a:cubicBezTo>
                  <a:cubicBezTo>
                    <a:pt x="479" y="1359"/>
                    <a:pt x="1" y="1838"/>
                    <a:pt x="1" y="2422"/>
                  </a:cubicBezTo>
                  <a:cubicBezTo>
                    <a:pt x="1" y="3015"/>
                    <a:pt x="479" y="3493"/>
                    <a:pt x="1063" y="3493"/>
                  </a:cubicBezTo>
                  <a:cubicBezTo>
                    <a:pt x="1427" y="3493"/>
                    <a:pt x="1771" y="3312"/>
                    <a:pt x="1963" y="3005"/>
                  </a:cubicBezTo>
                  <a:lnTo>
                    <a:pt x="2384" y="3005"/>
                  </a:lnTo>
                  <a:lnTo>
                    <a:pt x="2384" y="4824"/>
                  </a:lnTo>
                  <a:lnTo>
                    <a:pt x="4231" y="4824"/>
                  </a:lnTo>
                  <a:lnTo>
                    <a:pt x="4231" y="5245"/>
                  </a:lnTo>
                  <a:cubicBezTo>
                    <a:pt x="3322" y="5829"/>
                    <a:pt x="3743" y="7226"/>
                    <a:pt x="4815" y="7226"/>
                  </a:cubicBezTo>
                  <a:cubicBezTo>
                    <a:pt x="5887" y="7226"/>
                    <a:pt x="6298" y="5829"/>
                    <a:pt x="5399" y="5245"/>
                  </a:cubicBezTo>
                  <a:lnTo>
                    <a:pt x="5399" y="4824"/>
                  </a:lnTo>
                  <a:lnTo>
                    <a:pt x="6652" y="4824"/>
                  </a:lnTo>
                  <a:cubicBezTo>
                    <a:pt x="6872" y="4795"/>
                    <a:pt x="7179" y="4671"/>
                    <a:pt x="7188" y="4154"/>
                  </a:cubicBezTo>
                  <a:lnTo>
                    <a:pt x="7188" y="0"/>
                  </a:lnTo>
                  <a:lnTo>
                    <a:pt x="5245" y="0"/>
                  </a:lnTo>
                  <a:lnTo>
                    <a:pt x="5245" y="641"/>
                  </a:lnTo>
                  <a:lnTo>
                    <a:pt x="5370" y="737"/>
                  </a:lnTo>
                  <a:cubicBezTo>
                    <a:pt x="6069" y="1264"/>
                    <a:pt x="5695" y="2383"/>
                    <a:pt x="4815" y="2383"/>
                  </a:cubicBezTo>
                  <a:cubicBezTo>
                    <a:pt x="3934" y="2383"/>
                    <a:pt x="3552" y="1264"/>
                    <a:pt x="4260" y="737"/>
                  </a:cubicBezTo>
                  <a:lnTo>
                    <a:pt x="4384" y="641"/>
                  </a:lnTo>
                  <a:lnTo>
                    <a:pt x="438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0"/>
            <p:cNvSpPr/>
            <p:nvPr/>
          </p:nvSpPr>
          <p:spPr>
            <a:xfrm>
              <a:off x="4828015" y="1468780"/>
              <a:ext cx="41169" cy="70156"/>
            </a:xfrm>
            <a:custGeom>
              <a:rect b="b" l="l" r="r" t="t"/>
              <a:pathLst>
                <a:path extrusionOk="0" h="2154" w="1264">
                  <a:moveTo>
                    <a:pt x="1072" y="0"/>
                  </a:moveTo>
                  <a:cubicBezTo>
                    <a:pt x="479" y="0"/>
                    <a:pt x="0" y="479"/>
                    <a:pt x="0" y="1072"/>
                  </a:cubicBezTo>
                  <a:cubicBezTo>
                    <a:pt x="0" y="1665"/>
                    <a:pt x="479" y="2153"/>
                    <a:pt x="1072" y="2153"/>
                  </a:cubicBezTo>
                  <a:cubicBezTo>
                    <a:pt x="1139" y="2153"/>
                    <a:pt x="1197" y="2144"/>
                    <a:pt x="1264" y="2134"/>
                  </a:cubicBezTo>
                  <a:cubicBezTo>
                    <a:pt x="747" y="2039"/>
                    <a:pt x="374" y="1598"/>
                    <a:pt x="374" y="1072"/>
                  </a:cubicBezTo>
                  <a:cubicBezTo>
                    <a:pt x="374" y="555"/>
                    <a:pt x="747" y="105"/>
                    <a:pt x="1264" y="19"/>
                  </a:cubicBezTo>
                  <a:cubicBezTo>
                    <a:pt x="1197" y="0"/>
                    <a:pt x="1139" y="0"/>
                    <a:pt x="10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0"/>
            <p:cNvSpPr/>
            <p:nvPr/>
          </p:nvSpPr>
          <p:spPr>
            <a:xfrm>
              <a:off x="4905304" y="1425136"/>
              <a:ext cx="10325" cy="59864"/>
            </a:xfrm>
            <a:custGeom>
              <a:rect b="b" l="l" r="r" t="t"/>
              <a:pathLst>
                <a:path extrusionOk="0" h="1838" w="317">
                  <a:moveTo>
                    <a:pt x="1" y="0"/>
                  </a:moveTo>
                  <a:lnTo>
                    <a:pt x="1" y="1838"/>
                  </a:lnTo>
                  <a:lnTo>
                    <a:pt x="317" y="1838"/>
                  </a:lnTo>
                  <a:lnTo>
                    <a:pt x="31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0"/>
            <p:cNvSpPr/>
            <p:nvPr/>
          </p:nvSpPr>
          <p:spPr>
            <a:xfrm>
              <a:off x="4905304" y="1523009"/>
              <a:ext cx="10325" cy="59245"/>
            </a:xfrm>
            <a:custGeom>
              <a:rect b="b" l="l" r="r" t="t"/>
              <a:pathLst>
                <a:path extrusionOk="0" h="1819" w="317">
                  <a:moveTo>
                    <a:pt x="1" y="0"/>
                  </a:moveTo>
                  <a:lnTo>
                    <a:pt x="1" y="1819"/>
                  </a:lnTo>
                  <a:lnTo>
                    <a:pt x="317" y="1819"/>
                  </a:lnTo>
                  <a:lnTo>
                    <a:pt x="31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0"/>
            <p:cNvSpPr/>
            <p:nvPr/>
          </p:nvSpPr>
          <p:spPr>
            <a:xfrm>
              <a:off x="4936474" y="1582222"/>
              <a:ext cx="54588" cy="77582"/>
            </a:xfrm>
            <a:custGeom>
              <a:rect b="b" l="l" r="r" t="t"/>
              <a:pathLst>
                <a:path extrusionOk="0" h="2382" w="1676">
                  <a:moveTo>
                    <a:pt x="910" y="1"/>
                  </a:moveTo>
                  <a:lnTo>
                    <a:pt x="910" y="412"/>
                  </a:lnTo>
                  <a:cubicBezTo>
                    <a:pt x="1" y="1015"/>
                    <a:pt x="472" y="2381"/>
                    <a:pt x="1480" y="2381"/>
                  </a:cubicBezTo>
                  <a:cubicBezTo>
                    <a:pt x="1543" y="2381"/>
                    <a:pt x="1608" y="2376"/>
                    <a:pt x="1676" y="2365"/>
                  </a:cubicBezTo>
                  <a:cubicBezTo>
                    <a:pt x="1168" y="2269"/>
                    <a:pt x="795" y="1829"/>
                    <a:pt x="795" y="1312"/>
                  </a:cubicBezTo>
                  <a:cubicBezTo>
                    <a:pt x="795" y="948"/>
                    <a:pt x="977" y="604"/>
                    <a:pt x="1283" y="412"/>
                  </a:cubicBezTo>
                  <a:lnTo>
                    <a:pt x="1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0"/>
            <p:cNvSpPr/>
            <p:nvPr/>
          </p:nvSpPr>
          <p:spPr>
            <a:xfrm>
              <a:off x="4746980" y="1188545"/>
              <a:ext cx="245252" cy="236621"/>
            </a:xfrm>
            <a:custGeom>
              <a:rect b="b" l="l" r="r" t="t"/>
              <a:pathLst>
                <a:path extrusionOk="0" h="7265" w="7530">
                  <a:moveTo>
                    <a:pt x="2441" y="0"/>
                  </a:moveTo>
                  <a:cubicBezTo>
                    <a:pt x="1369" y="0"/>
                    <a:pt x="957" y="1398"/>
                    <a:pt x="1857" y="1981"/>
                  </a:cubicBezTo>
                  <a:lnTo>
                    <a:pt x="1857" y="2393"/>
                  </a:lnTo>
                  <a:lnTo>
                    <a:pt x="536" y="2393"/>
                  </a:lnTo>
                  <a:cubicBezTo>
                    <a:pt x="335" y="2422"/>
                    <a:pt x="38" y="2537"/>
                    <a:pt x="0" y="2977"/>
                  </a:cubicBezTo>
                  <a:lnTo>
                    <a:pt x="0" y="7264"/>
                  </a:lnTo>
                  <a:lnTo>
                    <a:pt x="2010" y="7264"/>
                  </a:lnTo>
                  <a:lnTo>
                    <a:pt x="2010" y="6633"/>
                  </a:lnTo>
                  <a:lnTo>
                    <a:pt x="1885" y="6537"/>
                  </a:lnTo>
                  <a:cubicBezTo>
                    <a:pt x="1187" y="6001"/>
                    <a:pt x="1560" y="4881"/>
                    <a:pt x="2441" y="4881"/>
                  </a:cubicBezTo>
                  <a:cubicBezTo>
                    <a:pt x="3321" y="4881"/>
                    <a:pt x="3704" y="6001"/>
                    <a:pt x="2996" y="6537"/>
                  </a:cubicBezTo>
                  <a:lnTo>
                    <a:pt x="2871" y="6633"/>
                  </a:lnTo>
                  <a:lnTo>
                    <a:pt x="2871" y="7264"/>
                  </a:lnTo>
                  <a:lnTo>
                    <a:pt x="4881" y="7264"/>
                  </a:lnTo>
                  <a:lnTo>
                    <a:pt x="4881" y="5417"/>
                  </a:lnTo>
                  <a:lnTo>
                    <a:pt x="5292" y="5417"/>
                  </a:lnTo>
                  <a:cubicBezTo>
                    <a:pt x="5504" y="5749"/>
                    <a:pt x="5849" y="5912"/>
                    <a:pt x="6194" y="5912"/>
                  </a:cubicBezTo>
                  <a:cubicBezTo>
                    <a:pt x="6565" y="5912"/>
                    <a:pt x="6936" y="5723"/>
                    <a:pt x="7140" y="5350"/>
                  </a:cubicBezTo>
                  <a:cubicBezTo>
                    <a:pt x="7530" y="4636"/>
                    <a:pt x="7011" y="3761"/>
                    <a:pt x="6205" y="3761"/>
                  </a:cubicBezTo>
                  <a:cubicBezTo>
                    <a:pt x="6201" y="3761"/>
                    <a:pt x="6196" y="3761"/>
                    <a:pt x="6192" y="3762"/>
                  </a:cubicBezTo>
                  <a:cubicBezTo>
                    <a:pt x="5828" y="3762"/>
                    <a:pt x="5484" y="3943"/>
                    <a:pt x="5292" y="4250"/>
                  </a:cubicBezTo>
                  <a:lnTo>
                    <a:pt x="4871" y="4250"/>
                  </a:lnTo>
                  <a:lnTo>
                    <a:pt x="4871" y="2393"/>
                  </a:lnTo>
                  <a:lnTo>
                    <a:pt x="3024" y="2393"/>
                  </a:lnTo>
                  <a:lnTo>
                    <a:pt x="3024" y="1981"/>
                  </a:lnTo>
                  <a:cubicBezTo>
                    <a:pt x="3924" y="1398"/>
                    <a:pt x="3512" y="0"/>
                    <a:pt x="24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0"/>
            <p:cNvSpPr/>
            <p:nvPr/>
          </p:nvSpPr>
          <p:spPr>
            <a:xfrm>
              <a:off x="4777824" y="1188936"/>
              <a:ext cx="54588" cy="77550"/>
            </a:xfrm>
            <a:custGeom>
              <a:rect b="b" l="l" r="r" t="t"/>
              <a:pathLst>
                <a:path extrusionOk="0" h="2381" w="1676">
                  <a:moveTo>
                    <a:pt x="1479" y="0"/>
                  </a:moveTo>
                  <a:cubicBezTo>
                    <a:pt x="472" y="0"/>
                    <a:pt x="0" y="1366"/>
                    <a:pt x="910" y="1969"/>
                  </a:cubicBezTo>
                  <a:lnTo>
                    <a:pt x="910" y="2381"/>
                  </a:lnTo>
                  <a:lnTo>
                    <a:pt x="1283" y="2381"/>
                  </a:lnTo>
                  <a:lnTo>
                    <a:pt x="1283" y="1969"/>
                  </a:lnTo>
                  <a:cubicBezTo>
                    <a:pt x="470" y="1434"/>
                    <a:pt x="718" y="189"/>
                    <a:pt x="1675" y="17"/>
                  </a:cubicBezTo>
                  <a:cubicBezTo>
                    <a:pt x="1608" y="6"/>
                    <a:pt x="1543" y="0"/>
                    <a:pt x="1479" y="0"/>
                  </a:cubicBezTo>
                  <a:close/>
                </a:path>
              </a:pathLst>
            </a:custGeom>
            <a:solidFill>
              <a:srgbClr val="9C6061">
                <a:alpha val="71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0"/>
            <p:cNvSpPr/>
            <p:nvPr/>
          </p:nvSpPr>
          <p:spPr>
            <a:xfrm>
              <a:off x="4746980" y="1267723"/>
              <a:ext cx="12181" cy="157445"/>
            </a:xfrm>
            <a:custGeom>
              <a:rect b="b" l="l" r="r" t="t"/>
              <a:pathLst>
                <a:path extrusionOk="0" h="4834" w="374">
                  <a:moveTo>
                    <a:pt x="373" y="0"/>
                  </a:moveTo>
                  <a:cubicBezTo>
                    <a:pt x="201" y="67"/>
                    <a:pt x="29" y="211"/>
                    <a:pt x="0" y="546"/>
                  </a:cubicBezTo>
                  <a:lnTo>
                    <a:pt x="0" y="4833"/>
                  </a:lnTo>
                  <a:lnTo>
                    <a:pt x="373" y="4833"/>
                  </a:lnTo>
                  <a:lnTo>
                    <a:pt x="373" y="0"/>
                  </a:lnTo>
                  <a:close/>
                </a:path>
              </a:pathLst>
            </a:custGeom>
            <a:solidFill>
              <a:srgbClr val="9C6061">
                <a:alpha val="717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0"/>
            <p:cNvSpPr/>
            <p:nvPr/>
          </p:nvSpPr>
          <p:spPr>
            <a:xfrm>
              <a:off x="4905011" y="1266453"/>
              <a:ext cx="10944" cy="60516"/>
            </a:xfrm>
            <a:custGeom>
              <a:rect b="b" l="l" r="r" t="t"/>
              <a:pathLst>
                <a:path extrusionOk="0" h="1858" w="336">
                  <a:moveTo>
                    <a:pt x="0" y="1"/>
                  </a:moveTo>
                  <a:lnTo>
                    <a:pt x="0" y="1858"/>
                  </a:lnTo>
                  <a:lnTo>
                    <a:pt x="335" y="1858"/>
                  </a:lnTo>
                  <a:lnTo>
                    <a:pt x="3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0"/>
            <p:cNvSpPr/>
            <p:nvPr/>
          </p:nvSpPr>
          <p:spPr>
            <a:xfrm>
              <a:off x="4905011" y="1364978"/>
              <a:ext cx="10944" cy="60190"/>
            </a:xfrm>
            <a:custGeom>
              <a:rect b="b" l="l" r="r" t="t"/>
              <a:pathLst>
                <a:path extrusionOk="0" h="1848" w="336">
                  <a:moveTo>
                    <a:pt x="0" y="0"/>
                  </a:moveTo>
                  <a:lnTo>
                    <a:pt x="0" y="1847"/>
                  </a:lnTo>
                  <a:lnTo>
                    <a:pt x="335" y="1847"/>
                  </a:lnTo>
                  <a:lnTo>
                    <a:pt x="3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1" name="Google Shape;911;p30"/>
          <p:cNvGrpSpPr/>
          <p:nvPr/>
        </p:nvGrpSpPr>
        <p:grpSpPr>
          <a:xfrm>
            <a:off x="1251692" y="984414"/>
            <a:ext cx="423023" cy="423023"/>
            <a:chOff x="3117788" y="3812546"/>
            <a:chExt cx="341065" cy="341065"/>
          </a:xfrm>
        </p:grpSpPr>
        <p:sp>
          <p:nvSpPr>
            <p:cNvPr id="912" name="Google Shape;912;p30"/>
            <p:cNvSpPr/>
            <p:nvPr/>
          </p:nvSpPr>
          <p:spPr>
            <a:xfrm>
              <a:off x="3117788" y="3812546"/>
              <a:ext cx="259396" cy="259370"/>
            </a:xfrm>
            <a:custGeom>
              <a:rect b="b" l="l" r="r" t="t"/>
              <a:pathLst>
                <a:path extrusionOk="0" h="9877" w="9878">
                  <a:moveTo>
                    <a:pt x="4633" y="0"/>
                  </a:moveTo>
                  <a:cubicBezTo>
                    <a:pt x="4422" y="0"/>
                    <a:pt x="4231" y="154"/>
                    <a:pt x="4193" y="355"/>
                  </a:cubicBezTo>
                  <a:lnTo>
                    <a:pt x="3963" y="1474"/>
                  </a:lnTo>
                  <a:cubicBezTo>
                    <a:pt x="3695" y="1560"/>
                    <a:pt x="3427" y="1666"/>
                    <a:pt x="3178" y="1809"/>
                  </a:cubicBezTo>
                  <a:lnTo>
                    <a:pt x="2221" y="1168"/>
                  </a:lnTo>
                  <a:cubicBezTo>
                    <a:pt x="2149" y="1120"/>
                    <a:pt x="2066" y="1097"/>
                    <a:pt x="1982" y="1097"/>
                  </a:cubicBezTo>
                  <a:cubicBezTo>
                    <a:pt x="1864" y="1097"/>
                    <a:pt x="1746" y="1142"/>
                    <a:pt x="1657" y="1225"/>
                  </a:cubicBezTo>
                  <a:lnTo>
                    <a:pt x="1226" y="1666"/>
                  </a:lnTo>
                  <a:cubicBezTo>
                    <a:pt x="1073" y="1809"/>
                    <a:pt x="1054" y="2049"/>
                    <a:pt x="1169" y="2230"/>
                  </a:cubicBezTo>
                  <a:lnTo>
                    <a:pt x="1800" y="3178"/>
                  </a:lnTo>
                  <a:cubicBezTo>
                    <a:pt x="1666" y="3427"/>
                    <a:pt x="1551" y="3695"/>
                    <a:pt x="1475" y="3972"/>
                  </a:cubicBezTo>
                  <a:lnTo>
                    <a:pt x="355" y="4192"/>
                  </a:lnTo>
                  <a:cubicBezTo>
                    <a:pt x="145" y="4240"/>
                    <a:pt x="1" y="4422"/>
                    <a:pt x="1" y="4632"/>
                  </a:cubicBezTo>
                  <a:lnTo>
                    <a:pt x="1" y="5245"/>
                  </a:lnTo>
                  <a:cubicBezTo>
                    <a:pt x="1" y="5456"/>
                    <a:pt x="145" y="5637"/>
                    <a:pt x="355" y="5685"/>
                  </a:cubicBezTo>
                  <a:lnTo>
                    <a:pt x="1475" y="5905"/>
                  </a:lnTo>
                  <a:cubicBezTo>
                    <a:pt x="1551" y="6183"/>
                    <a:pt x="1666" y="6451"/>
                    <a:pt x="1800" y="6700"/>
                  </a:cubicBezTo>
                  <a:lnTo>
                    <a:pt x="1169" y="7647"/>
                  </a:lnTo>
                  <a:cubicBezTo>
                    <a:pt x="1054" y="7829"/>
                    <a:pt x="1073" y="8068"/>
                    <a:pt x="1226" y="8221"/>
                  </a:cubicBezTo>
                  <a:lnTo>
                    <a:pt x="1657" y="8652"/>
                  </a:lnTo>
                  <a:cubicBezTo>
                    <a:pt x="1744" y="8739"/>
                    <a:pt x="1860" y="8783"/>
                    <a:pt x="1975" y="8783"/>
                  </a:cubicBezTo>
                  <a:cubicBezTo>
                    <a:pt x="2061" y="8783"/>
                    <a:pt x="2147" y="8759"/>
                    <a:pt x="2221" y="8709"/>
                  </a:cubicBezTo>
                  <a:lnTo>
                    <a:pt x="3178" y="8068"/>
                  </a:lnTo>
                  <a:cubicBezTo>
                    <a:pt x="3427" y="8212"/>
                    <a:pt x="3695" y="8327"/>
                    <a:pt x="3963" y="8403"/>
                  </a:cubicBezTo>
                  <a:lnTo>
                    <a:pt x="4193" y="9523"/>
                  </a:lnTo>
                  <a:cubicBezTo>
                    <a:pt x="4231" y="9724"/>
                    <a:pt x="4422" y="9877"/>
                    <a:pt x="4633" y="9877"/>
                  </a:cubicBezTo>
                  <a:lnTo>
                    <a:pt x="5245" y="9877"/>
                  </a:lnTo>
                  <a:cubicBezTo>
                    <a:pt x="5456" y="9877"/>
                    <a:pt x="5638" y="9724"/>
                    <a:pt x="5686" y="9523"/>
                  </a:cubicBezTo>
                  <a:lnTo>
                    <a:pt x="5906" y="8403"/>
                  </a:lnTo>
                  <a:cubicBezTo>
                    <a:pt x="6183" y="8327"/>
                    <a:pt x="6451" y="8212"/>
                    <a:pt x="6700" y="8068"/>
                  </a:cubicBezTo>
                  <a:lnTo>
                    <a:pt x="7648" y="8709"/>
                  </a:lnTo>
                  <a:cubicBezTo>
                    <a:pt x="7726" y="8759"/>
                    <a:pt x="7814" y="8783"/>
                    <a:pt x="7901" y="8783"/>
                  </a:cubicBezTo>
                  <a:cubicBezTo>
                    <a:pt x="8017" y="8783"/>
                    <a:pt x="8130" y="8739"/>
                    <a:pt x="8212" y="8652"/>
                  </a:cubicBezTo>
                  <a:lnTo>
                    <a:pt x="8643" y="8221"/>
                  </a:lnTo>
                  <a:cubicBezTo>
                    <a:pt x="8796" y="8068"/>
                    <a:pt x="8825" y="7829"/>
                    <a:pt x="8700" y="7647"/>
                  </a:cubicBezTo>
                  <a:lnTo>
                    <a:pt x="8069" y="6700"/>
                  </a:lnTo>
                  <a:cubicBezTo>
                    <a:pt x="8212" y="6451"/>
                    <a:pt x="8318" y="6183"/>
                    <a:pt x="8394" y="5905"/>
                  </a:cubicBezTo>
                  <a:lnTo>
                    <a:pt x="9514" y="5685"/>
                  </a:lnTo>
                  <a:cubicBezTo>
                    <a:pt x="9724" y="5637"/>
                    <a:pt x="9878" y="5456"/>
                    <a:pt x="9878" y="5245"/>
                  </a:cubicBezTo>
                  <a:lnTo>
                    <a:pt x="9878" y="4632"/>
                  </a:lnTo>
                  <a:cubicBezTo>
                    <a:pt x="9878" y="4422"/>
                    <a:pt x="9724" y="4240"/>
                    <a:pt x="9514" y="4192"/>
                  </a:cubicBezTo>
                  <a:lnTo>
                    <a:pt x="8394" y="3972"/>
                  </a:lnTo>
                  <a:cubicBezTo>
                    <a:pt x="8318" y="3695"/>
                    <a:pt x="8212" y="3427"/>
                    <a:pt x="8069" y="3178"/>
                  </a:cubicBezTo>
                  <a:lnTo>
                    <a:pt x="8700" y="2230"/>
                  </a:lnTo>
                  <a:cubicBezTo>
                    <a:pt x="8825" y="2049"/>
                    <a:pt x="8796" y="1809"/>
                    <a:pt x="8643" y="1666"/>
                  </a:cubicBezTo>
                  <a:lnTo>
                    <a:pt x="8212" y="1225"/>
                  </a:lnTo>
                  <a:cubicBezTo>
                    <a:pt x="8129" y="1142"/>
                    <a:pt x="8013" y="1097"/>
                    <a:pt x="7894" y="1097"/>
                  </a:cubicBezTo>
                  <a:cubicBezTo>
                    <a:pt x="7809" y="1097"/>
                    <a:pt x="7724" y="1120"/>
                    <a:pt x="7648" y="1168"/>
                  </a:cubicBezTo>
                  <a:lnTo>
                    <a:pt x="6700" y="1809"/>
                  </a:lnTo>
                  <a:cubicBezTo>
                    <a:pt x="6451" y="1666"/>
                    <a:pt x="6183" y="1560"/>
                    <a:pt x="5906" y="1474"/>
                  </a:cubicBezTo>
                  <a:lnTo>
                    <a:pt x="5686" y="355"/>
                  </a:lnTo>
                  <a:cubicBezTo>
                    <a:pt x="5638" y="154"/>
                    <a:pt x="5456" y="0"/>
                    <a:pt x="52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0"/>
            <p:cNvSpPr/>
            <p:nvPr/>
          </p:nvSpPr>
          <p:spPr>
            <a:xfrm>
              <a:off x="3171332" y="3885181"/>
              <a:ext cx="132981" cy="114126"/>
            </a:xfrm>
            <a:custGeom>
              <a:rect b="b" l="l" r="r" t="t"/>
              <a:pathLst>
                <a:path extrusionOk="0" h="4346" w="5064">
                  <a:moveTo>
                    <a:pt x="2900" y="0"/>
                  </a:moveTo>
                  <a:cubicBezTo>
                    <a:pt x="967" y="0"/>
                    <a:pt x="0" y="2335"/>
                    <a:pt x="1359" y="3704"/>
                  </a:cubicBezTo>
                  <a:cubicBezTo>
                    <a:pt x="1802" y="4147"/>
                    <a:pt x="2347" y="4345"/>
                    <a:pt x="2880" y="4345"/>
                  </a:cubicBezTo>
                  <a:cubicBezTo>
                    <a:pt x="3995" y="4345"/>
                    <a:pt x="5063" y="3480"/>
                    <a:pt x="5063" y="2173"/>
                  </a:cubicBezTo>
                  <a:cubicBezTo>
                    <a:pt x="5063" y="976"/>
                    <a:pt x="4097" y="0"/>
                    <a:pt x="290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0"/>
            <p:cNvSpPr/>
            <p:nvPr/>
          </p:nvSpPr>
          <p:spPr>
            <a:xfrm>
              <a:off x="3209541" y="3914067"/>
              <a:ext cx="66123" cy="56485"/>
            </a:xfrm>
            <a:custGeom>
              <a:rect b="b" l="l" r="r" t="t"/>
              <a:pathLst>
                <a:path extrusionOk="0" h="2151" w="2518">
                  <a:moveTo>
                    <a:pt x="1445" y="1"/>
                  </a:moveTo>
                  <a:cubicBezTo>
                    <a:pt x="479" y="1"/>
                    <a:pt x="0" y="1159"/>
                    <a:pt x="680" y="1838"/>
                  </a:cubicBezTo>
                  <a:cubicBezTo>
                    <a:pt x="898" y="2054"/>
                    <a:pt x="1167" y="2151"/>
                    <a:pt x="1430" y="2151"/>
                  </a:cubicBezTo>
                  <a:cubicBezTo>
                    <a:pt x="1985" y="2151"/>
                    <a:pt x="2517" y="1722"/>
                    <a:pt x="2517" y="1073"/>
                  </a:cubicBezTo>
                  <a:cubicBezTo>
                    <a:pt x="2517" y="479"/>
                    <a:pt x="2039" y="1"/>
                    <a:pt x="14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0"/>
            <p:cNvSpPr/>
            <p:nvPr/>
          </p:nvSpPr>
          <p:spPr>
            <a:xfrm>
              <a:off x="3288189" y="3982947"/>
              <a:ext cx="170664" cy="170664"/>
            </a:xfrm>
            <a:custGeom>
              <a:rect b="b" l="l" r="r" t="t"/>
              <a:pathLst>
                <a:path extrusionOk="0" h="6499" w="6499">
                  <a:moveTo>
                    <a:pt x="3044" y="0"/>
                  </a:moveTo>
                  <a:cubicBezTo>
                    <a:pt x="2900" y="0"/>
                    <a:pt x="2786" y="105"/>
                    <a:pt x="2757" y="239"/>
                  </a:cubicBezTo>
                  <a:lnTo>
                    <a:pt x="2613" y="976"/>
                  </a:lnTo>
                  <a:cubicBezTo>
                    <a:pt x="2431" y="1034"/>
                    <a:pt x="2250" y="1101"/>
                    <a:pt x="2087" y="1196"/>
                  </a:cubicBezTo>
                  <a:lnTo>
                    <a:pt x="1465" y="775"/>
                  </a:lnTo>
                  <a:cubicBezTo>
                    <a:pt x="1417" y="743"/>
                    <a:pt x="1362" y="728"/>
                    <a:pt x="1307" y="728"/>
                  </a:cubicBezTo>
                  <a:cubicBezTo>
                    <a:pt x="1231" y="728"/>
                    <a:pt x="1153" y="758"/>
                    <a:pt x="1092" y="814"/>
                  </a:cubicBezTo>
                  <a:lnTo>
                    <a:pt x="814" y="1101"/>
                  </a:lnTo>
                  <a:cubicBezTo>
                    <a:pt x="709" y="1196"/>
                    <a:pt x="699" y="1350"/>
                    <a:pt x="776" y="1474"/>
                  </a:cubicBezTo>
                  <a:lnTo>
                    <a:pt x="1187" y="2096"/>
                  </a:lnTo>
                  <a:cubicBezTo>
                    <a:pt x="1092" y="2259"/>
                    <a:pt x="1025" y="2431"/>
                    <a:pt x="977" y="2613"/>
                  </a:cubicBezTo>
                  <a:lnTo>
                    <a:pt x="240" y="2766"/>
                  </a:lnTo>
                  <a:cubicBezTo>
                    <a:pt x="96" y="2785"/>
                    <a:pt x="1" y="2909"/>
                    <a:pt x="1" y="3053"/>
                  </a:cubicBezTo>
                  <a:lnTo>
                    <a:pt x="1" y="3455"/>
                  </a:lnTo>
                  <a:cubicBezTo>
                    <a:pt x="1" y="3599"/>
                    <a:pt x="96" y="3713"/>
                    <a:pt x="240" y="3742"/>
                  </a:cubicBezTo>
                  <a:lnTo>
                    <a:pt x="977" y="3886"/>
                  </a:lnTo>
                  <a:cubicBezTo>
                    <a:pt x="1025" y="4067"/>
                    <a:pt x="1092" y="4249"/>
                    <a:pt x="1187" y="4412"/>
                  </a:cubicBezTo>
                  <a:lnTo>
                    <a:pt x="776" y="5034"/>
                  </a:lnTo>
                  <a:cubicBezTo>
                    <a:pt x="699" y="5149"/>
                    <a:pt x="709" y="5302"/>
                    <a:pt x="814" y="5407"/>
                  </a:cubicBezTo>
                  <a:lnTo>
                    <a:pt x="1092" y="5685"/>
                  </a:lnTo>
                  <a:cubicBezTo>
                    <a:pt x="1146" y="5744"/>
                    <a:pt x="1218" y="5773"/>
                    <a:pt x="1294" y="5773"/>
                  </a:cubicBezTo>
                  <a:cubicBezTo>
                    <a:pt x="1351" y="5773"/>
                    <a:pt x="1411" y="5756"/>
                    <a:pt x="1465" y="5723"/>
                  </a:cubicBezTo>
                  <a:lnTo>
                    <a:pt x="2087" y="5312"/>
                  </a:lnTo>
                  <a:cubicBezTo>
                    <a:pt x="2250" y="5398"/>
                    <a:pt x="2422" y="5474"/>
                    <a:pt x="2604" y="5522"/>
                  </a:cubicBezTo>
                  <a:lnTo>
                    <a:pt x="2747" y="6259"/>
                  </a:lnTo>
                  <a:cubicBezTo>
                    <a:pt x="2776" y="6403"/>
                    <a:pt x="2900" y="6498"/>
                    <a:pt x="3044" y="6498"/>
                  </a:cubicBezTo>
                  <a:lnTo>
                    <a:pt x="3446" y="6498"/>
                  </a:lnTo>
                  <a:cubicBezTo>
                    <a:pt x="3580" y="6498"/>
                    <a:pt x="3704" y="6403"/>
                    <a:pt x="3733" y="6259"/>
                  </a:cubicBezTo>
                  <a:lnTo>
                    <a:pt x="3877" y="5522"/>
                  </a:lnTo>
                  <a:cubicBezTo>
                    <a:pt x="4058" y="5474"/>
                    <a:pt x="4231" y="5398"/>
                    <a:pt x="4403" y="5312"/>
                  </a:cubicBezTo>
                  <a:lnTo>
                    <a:pt x="5025" y="5733"/>
                  </a:lnTo>
                  <a:cubicBezTo>
                    <a:pt x="5077" y="5765"/>
                    <a:pt x="5134" y="5780"/>
                    <a:pt x="5190" y="5780"/>
                  </a:cubicBezTo>
                  <a:cubicBezTo>
                    <a:pt x="5267" y="5780"/>
                    <a:pt x="5343" y="5750"/>
                    <a:pt x="5398" y="5694"/>
                  </a:cubicBezTo>
                  <a:lnTo>
                    <a:pt x="5685" y="5407"/>
                  </a:lnTo>
                  <a:cubicBezTo>
                    <a:pt x="5781" y="5302"/>
                    <a:pt x="5800" y="5149"/>
                    <a:pt x="5724" y="5034"/>
                  </a:cubicBezTo>
                  <a:lnTo>
                    <a:pt x="5303" y="4412"/>
                  </a:lnTo>
                  <a:cubicBezTo>
                    <a:pt x="5398" y="4240"/>
                    <a:pt x="5465" y="4067"/>
                    <a:pt x="5523" y="3886"/>
                  </a:cubicBezTo>
                  <a:lnTo>
                    <a:pt x="6260" y="3742"/>
                  </a:lnTo>
                  <a:cubicBezTo>
                    <a:pt x="6394" y="3713"/>
                    <a:pt x="6489" y="3589"/>
                    <a:pt x="6499" y="3455"/>
                  </a:cubicBezTo>
                  <a:lnTo>
                    <a:pt x="6499" y="3053"/>
                  </a:lnTo>
                  <a:cubicBezTo>
                    <a:pt x="6489" y="2909"/>
                    <a:pt x="6394" y="2785"/>
                    <a:pt x="6250" y="2766"/>
                  </a:cubicBezTo>
                  <a:lnTo>
                    <a:pt x="5513" y="2613"/>
                  </a:lnTo>
                  <a:cubicBezTo>
                    <a:pt x="5465" y="2431"/>
                    <a:pt x="5389" y="2259"/>
                    <a:pt x="5303" y="2096"/>
                  </a:cubicBezTo>
                  <a:lnTo>
                    <a:pt x="5714" y="1474"/>
                  </a:lnTo>
                  <a:cubicBezTo>
                    <a:pt x="5791" y="1350"/>
                    <a:pt x="5772" y="1196"/>
                    <a:pt x="5676" y="1101"/>
                  </a:cubicBezTo>
                  <a:lnTo>
                    <a:pt x="5398" y="814"/>
                  </a:lnTo>
                  <a:cubicBezTo>
                    <a:pt x="5337" y="758"/>
                    <a:pt x="5259" y="728"/>
                    <a:pt x="5183" y="728"/>
                  </a:cubicBezTo>
                  <a:cubicBezTo>
                    <a:pt x="5128" y="728"/>
                    <a:pt x="5073" y="743"/>
                    <a:pt x="5025" y="775"/>
                  </a:cubicBezTo>
                  <a:lnTo>
                    <a:pt x="4393" y="1196"/>
                  </a:lnTo>
                  <a:cubicBezTo>
                    <a:pt x="4231" y="1101"/>
                    <a:pt x="4058" y="1034"/>
                    <a:pt x="3877" y="976"/>
                  </a:cubicBezTo>
                  <a:lnTo>
                    <a:pt x="3733" y="239"/>
                  </a:lnTo>
                  <a:cubicBezTo>
                    <a:pt x="3704" y="105"/>
                    <a:pt x="3580" y="0"/>
                    <a:pt x="34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0"/>
            <p:cNvSpPr/>
            <p:nvPr/>
          </p:nvSpPr>
          <p:spPr>
            <a:xfrm>
              <a:off x="3316340" y="4025672"/>
              <a:ext cx="99788" cy="85371"/>
            </a:xfrm>
            <a:custGeom>
              <a:rect b="b" l="l" r="r" t="t"/>
              <a:pathLst>
                <a:path extrusionOk="0" h="3251" w="3800">
                  <a:moveTo>
                    <a:pt x="2173" y="0"/>
                  </a:moveTo>
                  <a:cubicBezTo>
                    <a:pt x="728" y="0"/>
                    <a:pt x="0" y="1751"/>
                    <a:pt x="1025" y="2775"/>
                  </a:cubicBezTo>
                  <a:cubicBezTo>
                    <a:pt x="1355" y="3103"/>
                    <a:pt x="1762" y="3250"/>
                    <a:pt x="2161" y="3250"/>
                  </a:cubicBezTo>
                  <a:cubicBezTo>
                    <a:pt x="2997" y="3250"/>
                    <a:pt x="3800" y="2605"/>
                    <a:pt x="3800" y="1627"/>
                  </a:cubicBezTo>
                  <a:cubicBezTo>
                    <a:pt x="3800" y="727"/>
                    <a:pt x="3073" y="0"/>
                    <a:pt x="21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0"/>
            <p:cNvSpPr/>
            <p:nvPr/>
          </p:nvSpPr>
          <p:spPr>
            <a:xfrm>
              <a:off x="3339213" y="4042741"/>
              <a:ext cx="59847" cy="51260"/>
            </a:xfrm>
            <a:custGeom>
              <a:rect b="b" l="l" r="r" t="t"/>
              <a:pathLst>
                <a:path extrusionOk="0" h="1952" w="2279">
                  <a:moveTo>
                    <a:pt x="1302" y="1"/>
                  </a:moveTo>
                  <a:cubicBezTo>
                    <a:pt x="431" y="1"/>
                    <a:pt x="0" y="1044"/>
                    <a:pt x="613" y="1666"/>
                  </a:cubicBezTo>
                  <a:cubicBezTo>
                    <a:pt x="810" y="1863"/>
                    <a:pt x="1053" y="1951"/>
                    <a:pt x="1292" y="1951"/>
                  </a:cubicBezTo>
                  <a:cubicBezTo>
                    <a:pt x="1794" y="1951"/>
                    <a:pt x="2278" y="1561"/>
                    <a:pt x="2278" y="977"/>
                  </a:cubicBezTo>
                  <a:cubicBezTo>
                    <a:pt x="2278" y="431"/>
                    <a:pt x="1838" y="1"/>
                    <a:pt x="13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30"/>
          <p:cNvGrpSpPr/>
          <p:nvPr/>
        </p:nvGrpSpPr>
        <p:grpSpPr>
          <a:xfrm>
            <a:off x="4447600" y="2178321"/>
            <a:ext cx="479059" cy="309808"/>
            <a:chOff x="4000676" y="1579396"/>
            <a:chExt cx="327226" cy="211603"/>
          </a:xfrm>
        </p:grpSpPr>
        <p:sp>
          <p:nvSpPr>
            <p:cNvPr id="919" name="Google Shape;919;p30"/>
            <p:cNvSpPr/>
            <p:nvPr/>
          </p:nvSpPr>
          <p:spPr>
            <a:xfrm>
              <a:off x="4081924" y="1581365"/>
              <a:ext cx="121584" cy="89757"/>
            </a:xfrm>
            <a:custGeom>
              <a:rect b="b" l="l" r="r" t="t"/>
              <a:pathLst>
                <a:path extrusionOk="0" h="3418" w="4630">
                  <a:moveTo>
                    <a:pt x="158" y="0"/>
                  </a:moveTo>
                  <a:cubicBezTo>
                    <a:pt x="51" y="0"/>
                    <a:pt x="0" y="128"/>
                    <a:pt x="74" y="211"/>
                  </a:cubicBezTo>
                  <a:lnTo>
                    <a:pt x="2572" y="3417"/>
                  </a:lnTo>
                  <a:lnTo>
                    <a:pt x="4630" y="3417"/>
                  </a:lnTo>
                  <a:lnTo>
                    <a:pt x="1491" y="422"/>
                  </a:lnTo>
                  <a:cubicBezTo>
                    <a:pt x="1203" y="154"/>
                    <a:pt x="840" y="1"/>
                    <a:pt x="447" y="1"/>
                  </a:cubicBezTo>
                  <a:lnTo>
                    <a:pt x="170" y="1"/>
                  </a:lnTo>
                  <a:cubicBezTo>
                    <a:pt x="166" y="0"/>
                    <a:pt x="162" y="0"/>
                    <a:pt x="1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0"/>
            <p:cNvSpPr/>
            <p:nvPr/>
          </p:nvSpPr>
          <p:spPr>
            <a:xfrm>
              <a:off x="4083605" y="1581628"/>
              <a:ext cx="119903" cy="89494"/>
            </a:xfrm>
            <a:custGeom>
              <a:rect b="b" l="l" r="r" t="t"/>
              <a:pathLst>
                <a:path extrusionOk="0" h="3408" w="4566">
                  <a:moveTo>
                    <a:pt x="106" y="0"/>
                  </a:moveTo>
                  <a:cubicBezTo>
                    <a:pt x="68" y="0"/>
                    <a:pt x="29" y="19"/>
                    <a:pt x="1" y="48"/>
                  </a:cubicBezTo>
                  <a:cubicBezTo>
                    <a:pt x="249" y="106"/>
                    <a:pt x="479" y="230"/>
                    <a:pt x="671" y="412"/>
                  </a:cubicBezTo>
                  <a:lnTo>
                    <a:pt x="3819" y="3407"/>
                  </a:lnTo>
                  <a:lnTo>
                    <a:pt x="4566" y="3407"/>
                  </a:lnTo>
                  <a:lnTo>
                    <a:pt x="1417" y="412"/>
                  </a:lnTo>
                  <a:cubicBezTo>
                    <a:pt x="1139" y="144"/>
                    <a:pt x="766" y="0"/>
                    <a:pt x="383" y="0"/>
                  </a:cubicBez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0"/>
            <p:cNvSpPr/>
            <p:nvPr/>
          </p:nvSpPr>
          <p:spPr>
            <a:xfrm>
              <a:off x="4000676" y="1613534"/>
              <a:ext cx="327226" cy="94037"/>
            </a:xfrm>
            <a:custGeom>
              <a:rect b="b" l="l" r="r" t="t"/>
              <a:pathLst>
                <a:path extrusionOk="0" h="3581" w="12461">
                  <a:moveTo>
                    <a:pt x="115" y="1"/>
                  </a:moveTo>
                  <a:cubicBezTo>
                    <a:pt x="48" y="1"/>
                    <a:pt x="0" y="58"/>
                    <a:pt x="0" y="125"/>
                  </a:cubicBezTo>
                  <a:lnTo>
                    <a:pt x="0" y="3063"/>
                  </a:lnTo>
                  <a:cubicBezTo>
                    <a:pt x="0" y="3350"/>
                    <a:pt x="230" y="3580"/>
                    <a:pt x="508" y="3580"/>
                  </a:cubicBezTo>
                  <a:lnTo>
                    <a:pt x="12365" y="3580"/>
                  </a:lnTo>
                  <a:cubicBezTo>
                    <a:pt x="12413" y="3580"/>
                    <a:pt x="12461" y="3532"/>
                    <a:pt x="12461" y="3475"/>
                  </a:cubicBezTo>
                  <a:cubicBezTo>
                    <a:pt x="12461" y="3341"/>
                    <a:pt x="12404" y="3216"/>
                    <a:pt x="12317" y="3130"/>
                  </a:cubicBezTo>
                  <a:lnTo>
                    <a:pt x="12021" y="2834"/>
                  </a:lnTo>
                  <a:lnTo>
                    <a:pt x="11590" y="2403"/>
                  </a:lnTo>
                  <a:cubicBezTo>
                    <a:pt x="11311" y="2124"/>
                    <a:pt x="10941" y="1962"/>
                    <a:pt x="10561" y="1962"/>
                  </a:cubicBezTo>
                  <a:cubicBezTo>
                    <a:pt x="10550" y="1962"/>
                    <a:pt x="10539" y="1962"/>
                    <a:pt x="10528" y="1963"/>
                  </a:cubicBezTo>
                  <a:lnTo>
                    <a:pt x="2374" y="1963"/>
                  </a:lnTo>
                  <a:cubicBezTo>
                    <a:pt x="2192" y="1963"/>
                    <a:pt x="2029" y="1857"/>
                    <a:pt x="1934" y="1704"/>
                  </a:cubicBezTo>
                  <a:lnTo>
                    <a:pt x="1101" y="250"/>
                  </a:lnTo>
                  <a:cubicBezTo>
                    <a:pt x="1005" y="96"/>
                    <a:pt x="843" y="1"/>
                    <a:pt x="6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0"/>
            <p:cNvSpPr/>
            <p:nvPr/>
          </p:nvSpPr>
          <p:spPr>
            <a:xfrm>
              <a:off x="4081924" y="1686169"/>
              <a:ext cx="135922" cy="104830"/>
            </a:xfrm>
            <a:custGeom>
              <a:rect b="b" l="l" r="r" t="t"/>
              <a:pathLst>
                <a:path extrusionOk="0" h="3992" w="5176">
                  <a:moveTo>
                    <a:pt x="3089" y="1"/>
                  </a:moveTo>
                  <a:cubicBezTo>
                    <a:pt x="3051" y="1"/>
                    <a:pt x="3012" y="20"/>
                    <a:pt x="2984" y="48"/>
                  </a:cubicBezTo>
                  <a:lnTo>
                    <a:pt x="74" y="3790"/>
                  </a:lnTo>
                  <a:cubicBezTo>
                    <a:pt x="0" y="3864"/>
                    <a:pt x="51" y="3992"/>
                    <a:pt x="158" y="3992"/>
                  </a:cubicBezTo>
                  <a:cubicBezTo>
                    <a:pt x="162" y="3992"/>
                    <a:pt x="166" y="3992"/>
                    <a:pt x="170" y="3991"/>
                  </a:cubicBezTo>
                  <a:lnTo>
                    <a:pt x="457" y="3991"/>
                  </a:lnTo>
                  <a:cubicBezTo>
                    <a:pt x="840" y="3991"/>
                    <a:pt x="1203" y="3838"/>
                    <a:pt x="1491" y="3580"/>
                  </a:cubicBezTo>
                  <a:lnTo>
                    <a:pt x="5127" y="135"/>
                  </a:lnTo>
                  <a:cubicBezTo>
                    <a:pt x="5175" y="87"/>
                    <a:pt x="5146" y="1"/>
                    <a:pt x="50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0"/>
            <p:cNvSpPr/>
            <p:nvPr/>
          </p:nvSpPr>
          <p:spPr>
            <a:xfrm>
              <a:off x="4193923" y="1579448"/>
              <a:ext cx="132193" cy="49710"/>
            </a:xfrm>
            <a:custGeom>
              <a:rect b="b" l="l" r="r" t="t"/>
              <a:pathLst>
                <a:path extrusionOk="0" h="1893" w="5034">
                  <a:moveTo>
                    <a:pt x="2485" y="1"/>
                  </a:moveTo>
                  <a:cubicBezTo>
                    <a:pt x="1910" y="1"/>
                    <a:pt x="1336" y="374"/>
                    <a:pt x="1245" y="1088"/>
                  </a:cubicBezTo>
                  <a:cubicBezTo>
                    <a:pt x="1126" y="1035"/>
                    <a:pt x="1003" y="1011"/>
                    <a:pt x="884" y="1011"/>
                  </a:cubicBezTo>
                  <a:cubicBezTo>
                    <a:pt x="419" y="1011"/>
                    <a:pt x="1" y="1382"/>
                    <a:pt x="1" y="1892"/>
                  </a:cubicBezTo>
                  <a:lnTo>
                    <a:pt x="5025" y="1892"/>
                  </a:lnTo>
                  <a:cubicBezTo>
                    <a:pt x="5033" y="1312"/>
                    <a:pt x="4560" y="878"/>
                    <a:pt x="4022" y="878"/>
                  </a:cubicBezTo>
                  <a:cubicBezTo>
                    <a:pt x="3911" y="878"/>
                    <a:pt x="3798" y="896"/>
                    <a:pt x="3686" y="935"/>
                  </a:cubicBezTo>
                  <a:cubicBezTo>
                    <a:pt x="3522" y="304"/>
                    <a:pt x="3004" y="1"/>
                    <a:pt x="248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0"/>
            <p:cNvSpPr/>
            <p:nvPr/>
          </p:nvSpPr>
          <p:spPr>
            <a:xfrm>
              <a:off x="4123573" y="1679551"/>
              <a:ext cx="15598" cy="13183"/>
            </a:xfrm>
            <a:custGeom>
              <a:rect b="b" l="l" r="r" t="t"/>
              <a:pathLst>
                <a:path extrusionOk="0" h="502" w="594">
                  <a:moveTo>
                    <a:pt x="333" y="1"/>
                  </a:moveTo>
                  <a:cubicBezTo>
                    <a:pt x="272" y="1"/>
                    <a:pt x="211" y="22"/>
                    <a:pt x="163" y="71"/>
                  </a:cubicBezTo>
                  <a:cubicBezTo>
                    <a:pt x="0" y="233"/>
                    <a:pt x="115" y="501"/>
                    <a:pt x="345" y="501"/>
                  </a:cubicBezTo>
                  <a:cubicBezTo>
                    <a:pt x="479" y="501"/>
                    <a:pt x="594" y="387"/>
                    <a:pt x="594" y="253"/>
                  </a:cubicBezTo>
                  <a:cubicBezTo>
                    <a:pt x="594" y="102"/>
                    <a:pt x="464" y="1"/>
                    <a:pt x="3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0"/>
            <p:cNvSpPr/>
            <p:nvPr/>
          </p:nvSpPr>
          <p:spPr>
            <a:xfrm>
              <a:off x="4097418" y="1679551"/>
              <a:ext cx="15362" cy="13183"/>
            </a:xfrm>
            <a:custGeom>
              <a:rect b="b" l="l" r="r" t="t"/>
              <a:pathLst>
                <a:path extrusionOk="0" h="502" w="585">
                  <a:moveTo>
                    <a:pt x="331" y="1"/>
                  </a:moveTo>
                  <a:cubicBezTo>
                    <a:pt x="272" y="1"/>
                    <a:pt x="212" y="22"/>
                    <a:pt x="164" y="71"/>
                  </a:cubicBezTo>
                  <a:cubicBezTo>
                    <a:pt x="1" y="233"/>
                    <a:pt x="116" y="501"/>
                    <a:pt x="336" y="501"/>
                  </a:cubicBezTo>
                  <a:cubicBezTo>
                    <a:pt x="480" y="501"/>
                    <a:pt x="585" y="387"/>
                    <a:pt x="585" y="253"/>
                  </a:cubicBezTo>
                  <a:cubicBezTo>
                    <a:pt x="585" y="102"/>
                    <a:pt x="459" y="1"/>
                    <a:pt x="3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0"/>
            <p:cNvSpPr/>
            <p:nvPr/>
          </p:nvSpPr>
          <p:spPr>
            <a:xfrm>
              <a:off x="4071053" y="1679551"/>
              <a:ext cx="15598" cy="13183"/>
            </a:xfrm>
            <a:custGeom>
              <a:rect b="b" l="l" r="r" t="t"/>
              <a:pathLst>
                <a:path extrusionOk="0" h="502" w="594">
                  <a:moveTo>
                    <a:pt x="333" y="1"/>
                  </a:moveTo>
                  <a:cubicBezTo>
                    <a:pt x="272" y="1"/>
                    <a:pt x="211" y="22"/>
                    <a:pt x="163" y="71"/>
                  </a:cubicBezTo>
                  <a:cubicBezTo>
                    <a:pt x="0" y="233"/>
                    <a:pt x="115" y="501"/>
                    <a:pt x="335" y="501"/>
                  </a:cubicBezTo>
                  <a:cubicBezTo>
                    <a:pt x="479" y="501"/>
                    <a:pt x="593" y="387"/>
                    <a:pt x="593" y="253"/>
                  </a:cubicBezTo>
                  <a:cubicBezTo>
                    <a:pt x="593" y="102"/>
                    <a:pt x="464" y="1"/>
                    <a:pt x="3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0"/>
            <p:cNvSpPr/>
            <p:nvPr/>
          </p:nvSpPr>
          <p:spPr>
            <a:xfrm>
              <a:off x="4044661" y="1679551"/>
              <a:ext cx="15598" cy="13183"/>
            </a:xfrm>
            <a:custGeom>
              <a:rect b="b" l="l" r="r" t="t"/>
              <a:pathLst>
                <a:path extrusionOk="0" h="502" w="594">
                  <a:moveTo>
                    <a:pt x="333" y="1"/>
                  </a:moveTo>
                  <a:cubicBezTo>
                    <a:pt x="272" y="1"/>
                    <a:pt x="211" y="22"/>
                    <a:pt x="163" y="71"/>
                  </a:cubicBezTo>
                  <a:cubicBezTo>
                    <a:pt x="0" y="233"/>
                    <a:pt x="115" y="501"/>
                    <a:pt x="345" y="501"/>
                  </a:cubicBezTo>
                  <a:cubicBezTo>
                    <a:pt x="479" y="501"/>
                    <a:pt x="594" y="387"/>
                    <a:pt x="594" y="253"/>
                  </a:cubicBezTo>
                  <a:cubicBezTo>
                    <a:pt x="594" y="102"/>
                    <a:pt x="464" y="1"/>
                    <a:pt x="3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0"/>
            <p:cNvSpPr/>
            <p:nvPr/>
          </p:nvSpPr>
          <p:spPr>
            <a:xfrm>
              <a:off x="4235650" y="1679551"/>
              <a:ext cx="15598" cy="13183"/>
            </a:xfrm>
            <a:custGeom>
              <a:rect b="b" l="l" r="r" t="t"/>
              <a:pathLst>
                <a:path extrusionOk="0" h="502" w="594">
                  <a:moveTo>
                    <a:pt x="333" y="1"/>
                  </a:moveTo>
                  <a:cubicBezTo>
                    <a:pt x="273" y="1"/>
                    <a:pt x="212" y="22"/>
                    <a:pt x="163" y="71"/>
                  </a:cubicBezTo>
                  <a:cubicBezTo>
                    <a:pt x="1" y="233"/>
                    <a:pt x="115" y="501"/>
                    <a:pt x="345" y="501"/>
                  </a:cubicBezTo>
                  <a:cubicBezTo>
                    <a:pt x="479" y="501"/>
                    <a:pt x="594" y="387"/>
                    <a:pt x="594" y="253"/>
                  </a:cubicBezTo>
                  <a:cubicBezTo>
                    <a:pt x="594" y="102"/>
                    <a:pt x="464" y="1"/>
                    <a:pt x="3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0"/>
            <p:cNvSpPr/>
            <p:nvPr/>
          </p:nvSpPr>
          <p:spPr>
            <a:xfrm>
              <a:off x="4249227" y="1579396"/>
              <a:ext cx="76889" cy="49763"/>
            </a:xfrm>
            <a:custGeom>
              <a:rect b="b" l="l" r="r" t="t"/>
              <a:pathLst>
                <a:path extrusionOk="0" h="1895" w="2928">
                  <a:moveTo>
                    <a:pt x="369" y="1"/>
                  </a:moveTo>
                  <a:cubicBezTo>
                    <a:pt x="247" y="1"/>
                    <a:pt x="123" y="19"/>
                    <a:pt x="0" y="57"/>
                  </a:cubicBezTo>
                  <a:cubicBezTo>
                    <a:pt x="402" y="191"/>
                    <a:pt x="718" y="526"/>
                    <a:pt x="833" y="937"/>
                  </a:cubicBezTo>
                  <a:cubicBezTo>
                    <a:pt x="944" y="898"/>
                    <a:pt x="1056" y="880"/>
                    <a:pt x="1165" y="880"/>
                  </a:cubicBezTo>
                  <a:cubicBezTo>
                    <a:pt x="1698" y="880"/>
                    <a:pt x="2173" y="1314"/>
                    <a:pt x="2173" y="1894"/>
                  </a:cubicBezTo>
                  <a:lnTo>
                    <a:pt x="2919" y="1894"/>
                  </a:lnTo>
                  <a:cubicBezTo>
                    <a:pt x="2927" y="1314"/>
                    <a:pt x="2454" y="880"/>
                    <a:pt x="1916" y="880"/>
                  </a:cubicBezTo>
                  <a:cubicBezTo>
                    <a:pt x="1805" y="880"/>
                    <a:pt x="1692" y="898"/>
                    <a:pt x="1580" y="937"/>
                  </a:cubicBezTo>
                  <a:cubicBezTo>
                    <a:pt x="1431" y="372"/>
                    <a:pt x="922" y="1"/>
                    <a:pt x="369" y="1"/>
                  </a:cubicBez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0"/>
            <p:cNvSpPr/>
            <p:nvPr/>
          </p:nvSpPr>
          <p:spPr>
            <a:xfrm>
              <a:off x="4083867" y="1686431"/>
              <a:ext cx="133716" cy="104567"/>
            </a:xfrm>
            <a:custGeom>
              <a:rect b="b" l="l" r="r" t="t"/>
              <a:pathLst>
                <a:path extrusionOk="0" h="3982" w="5092">
                  <a:moveTo>
                    <a:pt x="4249" y="0"/>
                  </a:moveTo>
                  <a:cubicBezTo>
                    <a:pt x="4316" y="0"/>
                    <a:pt x="4355" y="77"/>
                    <a:pt x="4297" y="125"/>
                  </a:cubicBezTo>
                  <a:lnTo>
                    <a:pt x="661" y="3570"/>
                  </a:lnTo>
                  <a:cubicBezTo>
                    <a:pt x="469" y="3742"/>
                    <a:pt x="249" y="3867"/>
                    <a:pt x="0" y="3934"/>
                  </a:cubicBezTo>
                  <a:cubicBezTo>
                    <a:pt x="19" y="3962"/>
                    <a:pt x="58" y="3981"/>
                    <a:pt x="96" y="3981"/>
                  </a:cubicBezTo>
                  <a:lnTo>
                    <a:pt x="373" y="3981"/>
                  </a:lnTo>
                  <a:cubicBezTo>
                    <a:pt x="766" y="3981"/>
                    <a:pt x="1129" y="3828"/>
                    <a:pt x="1417" y="3570"/>
                  </a:cubicBezTo>
                  <a:lnTo>
                    <a:pt x="5053" y="125"/>
                  </a:lnTo>
                  <a:cubicBezTo>
                    <a:pt x="5092" y="77"/>
                    <a:pt x="5063" y="0"/>
                    <a:pt x="5005" y="0"/>
                  </a:cubicBez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0"/>
            <p:cNvSpPr/>
            <p:nvPr/>
          </p:nvSpPr>
          <p:spPr>
            <a:xfrm>
              <a:off x="4257525" y="1664819"/>
              <a:ext cx="17620" cy="4280"/>
            </a:xfrm>
            <a:custGeom>
              <a:rect b="b" l="l" r="r" t="t"/>
              <a:pathLst>
                <a:path extrusionOk="0" h="163" w="671">
                  <a:moveTo>
                    <a:pt x="0" y="0"/>
                  </a:moveTo>
                  <a:cubicBezTo>
                    <a:pt x="230" y="0"/>
                    <a:pt x="469" y="58"/>
                    <a:pt x="670" y="163"/>
                  </a:cubicBezTo>
                  <a:lnTo>
                    <a:pt x="67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0"/>
            <p:cNvSpPr/>
            <p:nvPr/>
          </p:nvSpPr>
          <p:spPr>
            <a:xfrm>
              <a:off x="4296731" y="1687666"/>
              <a:ext cx="31171" cy="19905"/>
            </a:xfrm>
            <a:custGeom>
              <a:rect b="b" l="l" r="r" t="t"/>
              <a:pathLst>
                <a:path extrusionOk="0" h="758" w="1187">
                  <a:moveTo>
                    <a:pt x="0" y="1"/>
                  </a:moveTo>
                  <a:lnTo>
                    <a:pt x="297" y="298"/>
                  </a:lnTo>
                  <a:cubicBezTo>
                    <a:pt x="383" y="393"/>
                    <a:pt x="440" y="518"/>
                    <a:pt x="431" y="652"/>
                  </a:cubicBezTo>
                  <a:cubicBezTo>
                    <a:pt x="431" y="709"/>
                    <a:pt x="393" y="757"/>
                    <a:pt x="335" y="757"/>
                  </a:cubicBezTo>
                  <a:lnTo>
                    <a:pt x="1091" y="757"/>
                  </a:lnTo>
                  <a:cubicBezTo>
                    <a:pt x="1139" y="757"/>
                    <a:pt x="1187" y="709"/>
                    <a:pt x="1187" y="652"/>
                  </a:cubicBezTo>
                  <a:cubicBezTo>
                    <a:pt x="1187" y="518"/>
                    <a:pt x="1139" y="393"/>
                    <a:pt x="1043" y="298"/>
                  </a:cubicBezTo>
                  <a:lnTo>
                    <a:pt x="756" y="1"/>
                  </a:ln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0"/>
            <p:cNvSpPr/>
            <p:nvPr/>
          </p:nvSpPr>
          <p:spPr>
            <a:xfrm>
              <a:off x="4275355" y="1664819"/>
              <a:ext cx="41254" cy="23135"/>
            </a:xfrm>
            <a:custGeom>
              <a:rect b="b" l="l" r="r" t="t"/>
              <a:pathLst>
                <a:path extrusionOk="0" h="881" w="1571">
                  <a:moveTo>
                    <a:pt x="1" y="0"/>
                  </a:moveTo>
                  <a:lnTo>
                    <a:pt x="1" y="498"/>
                  </a:lnTo>
                  <a:cubicBezTo>
                    <a:pt x="1" y="708"/>
                    <a:pt x="163" y="881"/>
                    <a:pt x="374" y="881"/>
                  </a:cubicBezTo>
                  <a:lnTo>
                    <a:pt x="1570" y="881"/>
                  </a:lnTo>
                  <a:lnTo>
                    <a:pt x="1140" y="440"/>
                  </a:lnTo>
                  <a:cubicBezTo>
                    <a:pt x="853" y="153"/>
                    <a:pt x="470" y="0"/>
                    <a:pt x="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0"/>
            <p:cNvSpPr/>
            <p:nvPr/>
          </p:nvSpPr>
          <p:spPr>
            <a:xfrm>
              <a:off x="4275119" y="1664819"/>
              <a:ext cx="41491" cy="23135"/>
            </a:xfrm>
            <a:custGeom>
              <a:rect b="b" l="l" r="r" t="t"/>
              <a:pathLst>
                <a:path extrusionOk="0" h="881" w="1580">
                  <a:moveTo>
                    <a:pt x="0" y="0"/>
                  </a:moveTo>
                  <a:lnTo>
                    <a:pt x="0" y="163"/>
                  </a:lnTo>
                  <a:cubicBezTo>
                    <a:pt x="144" y="230"/>
                    <a:pt x="278" y="325"/>
                    <a:pt x="393" y="440"/>
                  </a:cubicBezTo>
                  <a:lnTo>
                    <a:pt x="823" y="881"/>
                  </a:lnTo>
                  <a:lnTo>
                    <a:pt x="1579" y="881"/>
                  </a:lnTo>
                  <a:lnTo>
                    <a:pt x="1139" y="440"/>
                  </a:lnTo>
                  <a:cubicBezTo>
                    <a:pt x="862" y="153"/>
                    <a:pt x="479" y="0"/>
                    <a:pt x="86" y="0"/>
                  </a:cubicBezTo>
                  <a:close/>
                </a:path>
              </a:pathLst>
            </a:custGeom>
            <a:solidFill>
              <a:srgbClr val="6D2919">
                <a:alpha val="5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5" name="Google Shape;935;p30"/>
          <p:cNvSpPr/>
          <p:nvPr/>
        </p:nvSpPr>
        <p:spPr>
          <a:xfrm>
            <a:off x="5766794" y="6347029"/>
            <a:ext cx="95833" cy="226874"/>
          </a:xfrm>
          <a:custGeom>
            <a:rect b="b" l="l" r="r" t="t"/>
            <a:pathLst>
              <a:path extrusionOk="0" h="2990" w="1263">
                <a:moveTo>
                  <a:pt x="632" y="1"/>
                </a:moveTo>
                <a:lnTo>
                  <a:pt x="632" y="1"/>
                </a:lnTo>
                <a:cubicBezTo>
                  <a:pt x="977" y="1"/>
                  <a:pt x="1263" y="286"/>
                  <a:pt x="1263" y="632"/>
                </a:cubicBezTo>
                <a:lnTo>
                  <a:pt x="1263" y="2358"/>
                </a:lnTo>
                <a:cubicBezTo>
                  <a:pt x="1263" y="2703"/>
                  <a:pt x="977" y="2989"/>
                  <a:pt x="632" y="2989"/>
                </a:cubicBezTo>
                <a:lnTo>
                  <a:pt x="632" y="2989"/>
                </a:lnTo>
                <a:cubicBezTo>
                  <a:pt x="287" y="2989"/>
                  <a:pt x="1" y="2703"/>
                  <a:pt x="1" y="2358"/>
                </a:cubicBezTo>
                <a:lnTo>
                  <a:pt x="1" y="632"/>
                </a:lnTo>
                <a:cubicBezTo>
                  <a:pt x="1" y="286"/>
                  <a:pt x="287" y="1"/>
                  <a:pt x="632" y="1"/>
                </a:cubicBezTo>
                <a:close/>
              </a:path>
            </a:pathLst>
          </a:custGeom>
          <a:solidFill>
            <a:srgbClr val="FFFFFF">
              <a:alpha val="2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0"/>
          <p:cNvSpPr txBox="1"/>
          <p:nvPr>
            <p:ph idx="1" type="subTitle"/>
          </p:nvPr>
        </p:nvSpPr>
        <p:spPr>
          <a:xfrm>
            <a:off x="5144750" y="2364725"/>
            <a:ext cx="3226200" cy="11466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Frequency of the infrared wavelength was too large for Simulink</a:t>
            </a:r>
            <a:endParaRPr sz="1700"/>
          </a:p>
          <a:p>
            <a:pPr indent="0" lvl="0" marL="0" rtl="0" algn="l">
              <a:spcBef>
                <a:spcPts val="0"/>
              </a:spcBef>
              <a:spcAft>
                <a:spcPts val="0"/>
              </a:spcAft>
              <a:buNone/>
            </a:pPr>
            <a:r>
              <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31"/>
          <p:cNvSpPr/>
          <p:nvPr/>
        </p:nvSpPr>
        <p:spPr>
          <a:xfrm>
            <a:off x="190173" y="192574"/>
            <a:ext cx="935100" cy="7617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2" name="Google Shape;942;p31"/>
          <p:cNvGrpSpPr/>
          <p:nvPr/>
        </p:nvGrpSpPr>
        <p:grpSpPr>
          <a:xfrm rot="-1675095">
            <a:off x="206407" y="495201"/>
            <a:ext cx="1582345" cy="619032"/>
            <a:chOff x="1259718" y="552070"/>
            <a:chExt cx="2421940" cy="1028740"/>
          </a:xfrm>
        </p:grpSpPr>
        <p:sp>
          <p:nvSpPr>
            <p:cNvPr id="943" name="Google Shape;943;p31"/>
            <p:cNvSpPr/>
            <p:nvPr/>
          </p:nvSpPr>
          <p:spPr>
            <a:xfrm>
              <a:off x="1259718" y="552070"/>
              <a:ext cx="2421934" cy="1028735"/>
            </a:xfrm>
            <a:custGeom>
              <a:rect b="b" l="l" r="r" t="t"/>
              <a:pathLst>
                <a:path extrusionOk="0" h="16467" w="38768">
                  <a:moveTo>
                    <a:pt x="6192" y="2143"/>
                  </a:moveTo>
                  <a:lnTo>
                    <a:pt x="32576" y="2143"/>
                  </a:lnTo>
                  <a:cubicBezTo>
                    <a:pt x="33005" y="893"/>
                    <a:pt x="34017" y="0"/>
                    <a:pt x="35589" y="0"/>
                  </a:cubicBezTo>
                  <a:cubicBezTo>
                    <a:pt x="37160" y="0"/>
                    <a:pt x="38768" y="1595"/>
                    <a:pt x="38768" y="3167"/>
                  </a:cubicBezTo>
                  <a:cubicBezTo>
                    <a:pt x="38768" y="4751"/>
                    <a:pt x="37863" y="5751"/>
                    <a:pt x="36613" y="6179"/>
                  </a:cubicBezTo>
                  <a:lnTo>
                    <a:pt x="36613" y="10287"/>
                  </a:lnTo>
                  <a:cubicBezTo>
                    <a:pt x="37863" y="10716"/>
                    <a:pt x="38768" y="11716"/>
                    <a:pt x="38768" y="13287"/>
                  </a:cubicBezTo>
                  <a:cubicBezTo>
                    <a:pt x="38768" y="14871"/>
                    <a:pt x="37160" y="16466"/>
                    <a:pt x="35589" y="16466"/>
                  </a:cubicBezTo>
                  <a:cubicBezTo>
                    <a:pt x="34017" y="16466"/>
                    <a:pt x="33005" y="15573"/>
                    <a:pt x="32576" y="14311"/>
                  </a:cubicBezTo>
                  <a:lnTo>
                    <a:pt x="6192" y="14311"/>
                  </a:lnTo>
                  <a:cubicBezTo>
                    <a:pt x="5764" y="15561"/>
                    <a:pt x="4573" y="16466"/>
                    <a:pt x="3180" y="16466"/>
                  </a:cubicBezTo>
                  <a:cubicBezTo>
                    <a:pt x="1430" y="16466"/>
                    <a:pt x="1" y="15049"/>
                    <a:pt x="1" y="13287"/>
                  </a:cubicBezTo>
                  <a:cubicBezTo>
                    <a:pt x="1" y="11894"/>
                    <a:pt x="906" y="10716"/>
                    <a:pt x="2156" y="10287"/>
                  </a:cubicBezTo>
                  <a:lnTo>
                    <a:pt x="2156" y="6179"/>
                  </a:lnTo>
                  <a:cubicBezTo>
                    <a:pt x="906" y="5751"/>
                    <a:pt x="1" y="4572"/>
                    <a:pt x="1" y="3167"/>
                  </a:cubicBezTo>
                  <a:cubicBezTo>
                    <a:pt x="1" y="1417"/>
                    <a:pt x="1430" y="0"/>
                    <a:pt x="3180" y="0"/>
                  </a:cubicBezTo>
                  <a:cubicBezTo>
                    <a:pt x="4573" y="0"/>
                    <a:pt x="5764" y="893"/>
                    <a:pt x="6192" y="214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1"/>
            <p:cNvSpPr/>
            <p:nvPr/>
          </p:nvSpPr>
          <p:spPr>
            <a:xfrm>
              <a:off x="1646554" y="938094"/>
              <a:ext cx="2035104" cy="642717"/>
            </a:xfrm>
            <a:custGeom>
              <a:rect b="b" l="l" r="r" t="t"/>
              <a:pathLst>
                <a:path extrusionOk="0" h="10288" w="32576">
                  <a:moveTo>
                    <a:pt x="30421" y="0"/>
                  </a:moveTo>
                  <a:lnTo>
                    <a:pt x="30421" y="4108"/>
                  </a:lnTo>
                  <a:cubicBezTo>
                    <a:pt x="31671" y="4537"/>
                    <a:pt x="32576" y="5537"/>
                    <a:pt x="32576" y="7108"/>
                  </a:cubicBezTo>
                  <a:cubicBezTo>
                    <a:pt x="32576" y="8692"/>
                    <a:pt x="30980" y="10287"/>
                    <a:pt x="29397" y="10287"/>
                  </a:cubicBezTo>
                  <a:cubicBezTo>
                    <a:pt x="27825" y="10287"/>
                    <a:pt x="26813" y="9382"/>
                    <a:pt x="26396" y="8132"/>
                  </a:cubicBezTo>
                  <a:lnTo>
                    <a:pt x="0" y="8132"/>
                  </a:lnTo>
                  <a:cubicBezTo>
                    <a:pt x="0" y="7108"/>
                    <a:pt x="905" y="7108"/>
                    <a:pt x="905" y="7108"/>
                  </a:cubicBezTo>
                  <a:lnTo>
                    <a:pt x="26194" y="7108"/>
                  </a:lnTo>
                  <a:cubicBezTo>
                    <a:pt x="28075" y="7108"/>
                    <a:pt x="28385" y="5215"/>
                    <a:pt x="28385" y="4763"/>
                  </a:cubicBezTo>
                  <a:lnTo>
                    <a:pt x="28385" y="1096"/>
                  </a:lnTo>
                  <a:cubicBezTo>
                    <a:pt x="28385" y="334"/>
                    <a:pt x="28778" y="0"/>
                    <a:pt x="29278" y="0"/>
                  </a:cubicBezTo>
                  <a:lnTo>
                    <a:pt x="304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1"/>
            <p:cNvSpPr/>
            <p:nvPr/>
          </p:nvSpPr>
          <p:spPr>
            <a:xfrm>
              <a:off x="3398251" y="665085"/>
              <a:ext cx="170363" cy="170425"/>
            </a:xfrm>
            <a:custGeom>
              <a:rect b="b" l="l" r="r" t="t"/>
              <a:pathLst>
                <a:path extrusionOk="0" h="2728" w="2727">
                  <a:moveTo>
                    <a:pt x="1358" y="1"/>
                  </a:moveTo>
                  <a:cubicBezTo>
                    <a:pt x="2120" y="1"/>
                    <a:pt x="2727" y="608"/>
                    <a:pt x="2727" y="1358"/>
                  </a:cubicBezTo>
                  <a:cubicBezTo>
                    <a:pt x="2727" y="2120"/>
                    <a:pt x="2108" y="2727"/>
                    <a:pt x="1358" y="2727"/>
                  </a:cubicBezTo>
                  <a:cubicBezTo>
                    <a:pt x="608" y="2727"/>
                    <a:pt x="0" y="2120"/>
                    <a:pt x="0" y="1358"/>
                  </a:cubicBezTo>
                  <a:cubicBezTo>
                    <a:pt x="0" y="608"/>
                    <a:pt x="608" y="1"/>
                    <a:pt x="13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1"/>
            <p:cNvSpPr/>
            <p:nvPr/>
          </p:nvSpPr>
          <p:spPr>
            <a:xfrm>
              <a:off x="3398251" y="1297378"/>
              <a:ext cx="170363" cy="170363"/>
            </a:xfrm>
            <a:custGeom>
              <a:rect b="b" l="l" r="r" t="t"/>
              <a:pathLst>
                <a:path extrusionOk="0" h="2727" w="2727">
                  <a:moveTo>
                    <a:pt x="1358" y="0"/>
                  </a:moveTo>
                  <a:cubicBezTo>
                    <a:pt x="2120" y="0"/>
                    <a:pt x="2727" y="607"/>
                    <a:pt x="2727" y="1357"/>
                  </a:cubicBezTo>
                  <a:cubicBezTo>
                    <a:pt x="2727" y="2119"/>
                    <a:pt x="2108" y="2727"/>
                    <a:pt x="1358" y="2727"/>
                  </a:cubicBezTo>
                  <a:cubicBezTo>
                    <a:pt x="608" y="2727"/>
                    <a:pt x="0" y="2119"/>
                    <a:pt x="0" y="1357"/>
                  </a:cubicBezTo>
                  <a:cubicBezTo>
                    <a:pt x="0" y="607"/>
                    <a:pt x="608" y="0"/>
                    <a:pt x="13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1"/>
            <p:cNvSpPr/>
            <p:nvPr/>
          </p:nvSpPr>
          <p:spPr>
            <a:xfrm>
              <a:off x="1372795" y="1297378"/>
              <a:ext cx="171175" cy="170363"/>
            </a:xfrm>
            <a:custGeom>
              <a:rect b="b" l="l" r="r" t="t"/>
              <a:pathLst>
                <a:path extrusionOk="0" h="2727" w="2740">
                  <a:moveTo>
                    <a:pt x="1370" y="2727"/>
                  </a:moveTo>
                  <a:cubicBezTo>
                    <a:pt x="2120" y="2727"/>
                    <a:pt x="2739" y="2119"/>
                    <a:pt x="2739" y="1357"/>
                  </a:cubicBezTo>
                  <a:cubicBezTo>
                    <a:pt x="2739" y="607"/>
                    <a:pt x="2120" y="0"/>
                    <a:pt x="1370" y="0"/>
                  </a:cubicBezTo>
                  <a:cubicBezTo>
                    <a:pt x="620" y="0"/>
                    <a:pt x="1" y="607"/>
                    <a:pt x="1" y="1357"/>
                  </a:cubicBezTo>
                  <a:cubicBezTo>
                    <a:pt x="1" y="2119"/>
                    <a:pt x="620" y="2727"/>
                    <a:pt x="1370" y="272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1"/>
            <p:cNvSpPr/>
            <p:nvPr/>
          </p:nvSpPr>
          <p:spPr>
            <a:xfrm>
              <a:off x="1372795" y="665085"/>
              <a:ext cx="171175" cy="170425"/>
            </a:xfrm>
            <a:custGeom>
              <a:rect b="b" l="l" r="r" t="t"/>
              <a:pathLst>
                <a:path extrusionOk="0" h="2728" w="2740">
                  <a:moveTo>
                    <a:pt x="1370" y="2727"/>
                  </a:moveTo>
                  <a:cubicBezTo>
                    <a:pt x="2120" y="2727"/>
                    <a:pt x="2739" y="2120"/>
                    <a:pt x="2739" y="1358"/>
                  </a:cubicBezTo>
                  <a:cubicBezTo>
                    <a:pt x="2739" y="608"/>
                    <a:pt x="2120" y="1"/>
                    <a:pt x="1370" y="1"/>
                  </a:cubicBezTo>
                  <a:cubicBezTo>
                    <a:pt x="620" y="1"/>
                    <a:pt x="1" y="608"/>
                    <a:pt x="1" y="1358"/>
                  </a:cubicBezTo>
                  <a:cubicBezTo>
                    <a:pt x="1" y="2120"/>
                    <a:pt x="620" y="2727"/>
                    <a:pt x="1370" y="2727"/>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1"/>
            <p:cNvSpPr/>
            <p:nvPr/>
          </p:nvSpPr>
          <p:spPr>
            <a:xfrm>
              <a:off x="1616754" y="911292"/>
              <a:ext cx="244080" cy="415879"/>
            </a:xfrm>
            <a:custGeom>
              <a:rect b="b" l="l" r="r" t="t"/>
              <a:pathLst>
                <a:path extrusionOk="0" h="6657" w="3907">
                  <a:moveTo>
                    <a:pt x="3906" y="1"/>
                  </a:moveTo>
                  <a:lnTo>
                    <a:pt x="3906" y="6656"/>
                  </a:lnTo>
                  <a:lnTo>
                    <a:pt x="1227" y="6656"/>
                  </a:lnTo>
                  <a:cubicBezTo>
                    <a:pt x="549" y="6656"/>
                    <a:pt x="1" y="6097"/>
                    <a:pt x="1" y="5418"/>
                  </a:cubicBezTo>
                  <a:lnTo>
                    <a:pt x="1" y="1251"/>
                  </a:lnTo>
                  <a:cubicBezTo>
                    <a:pt x="1" y="560"/>
                    <a:pt x="549" y="13"/>
                    <a:pt x="1227" y="13"/>
                  </a:cubicBezTo>
                  <a:lnTo>
                    <a:pt x="3906" y="13"/>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1"/>
            <p:cNvSpPr/>
            <p:nvPr/>
          </p:nvSpPr>
          <p:spPr>
            <a:xfrm>
              <a:off x="1860776" y="911292"/>
              <a:ext cx="244018" cy="415879"/>
            </a:xfrm>
            <a:custGeom>
              <a:rect b="b" l="l" r="r" t="t"/>
              <a:pathLst>
                <a:path extrusionOk="0" h="6657" w="3906">
                  <a:moveTo>
                    <a:pt x="0" y="1"/>
                  </a:moveTo>
                  <a:lnTo>
                    <a:pt x="0" y="6656"/>
                  </a:lnTo>
                  <a:lnTo>
                    <a:pt x="3905" y="6656"/>
                  </a:lnTo>
                  <a:lnTo>
                    <a:pt x="3905" y="1"/>
                  </a:ln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1"/>
            <p:cNvSpPr/>
            <p:nvPr/>
          </p:nvSpPr>
          <p:spPr>
            <a:xfrm>
              <a:off x="2104735" y="911292"/>
              <a:ext cx="244018" cy="415879"/>
            </a:xfrm>
            <a:custGeom>
              <a:rect b="b" l="l" r="r" t="t"/>
              <a:pathLst>
                <a:path extrusionOk="0" h="6657" w="3906">
                  <a:moveTo>
                    <a:pt x="0" y="1"/>
                  </a:moveTo>
                  <a:lnTo>
                    <a:pt x="0" y="6656"/>
                  </a:lnTo>
                  <a:lnTo>
                    <a:pt x="3906" y="6656"/>
                  </a:lnTo>
                  <a:lnTo>
                    <a:pt x="39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1"/>
            <p:cNvSpPr/>
            <p:nvPr/>
          </p:nvSpPr>
          <p:spPr>
            <a:xfrm>
              <a:off x="2348695" y="911292"/>
              <a:ext cx="244018" cy="415879"/>
            </a:xfrm>
            <a:custGeom>
              <a:rect b="b" l="l" r="r" t="t"/>
              <a:pathLst>
                <a:path extrusionOk="0" h="6657" w="3906">
                  <a:moveTo>
                    <a:pt x="1" y="1"/>
                  </a:moveTo>
                  <a:lnTo>
                    <a:pt x="1" y="6656"/>
                  </a:lnTo>
                  <a:lnTo>
                    <a:pt x="3906" y="6656"/>
                  </a:lnTo>
                  <a:lnTo>
                    <a:pt x="3906" y="1"/>
                  </a:ln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1"/>
            <p:cNvSpPr/>
            <p:nvPr/>
          </p:nvSpPr>
          <p:spPr>
            <a:xfrm>
              <a:off x="2592654" y="911292"/>
              <a:ext cx="244080" cy="415879"/>
            </a:xfrm>
            <a:custGeom>
              <a:rect b="b" l="l" r="r" t="t"/>
              <a:pathLst>
                <a:path extrusionOk="0" h="6657" w="3907">
                  <a:moveTo>
                    <a:pt x="1" y="1"/>
                  </a:moveTo>
                  <a:lnTo>
                    <a:pt x="1" y="6656"/>
                  </a:lnTo>
                  <a:lnTo>
                    <a:pt x="3906" y="6656"/>
                  </a:lnTo>
                  <a:lnTo>
                    <a:pt x="390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1"/>
            <p:cNvSpPr/>
            <p:nvPr/>
          </p:nvSpPr>
          <p:spPr>
            <a:xfrm>
              <a:off x="2836676" y="911292"/>
              <a:ext cx="244018" cy="415879"/>
            </a:xfrm>
            <a:custGeom>
              <a:rect b="b" l="l" r="r" t="t"/>
              <a:pathLst>
                <a:path extrusionOk="0" h="6657" w="3906">
                  <a:moveTo>
                    <a:pt x="0" y="1"/>
                  </a:moveTo>
                  <a:lnTo>
                    <a:pt x="0" y="6656"/>
                  </a:lnTo>
                  <a:lnTo>
                    <a:pt x="3905" y="6656"/>
                  </a:lnTo>
                  <a:lnTo>
                    <a:pt x="3905" y="1"/>
                  </a:lnTo>
                  <a:close/>
                </a:path>
              </a:pathLst>
            </a:custGeom>
            <a:solidFill>
              <a:srgbClr val="9C6061">
                <a:alpha val="324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1"/>
            <p:cNvSpPr/>
            <p:nvPr/>
          </p:nvSpPr>
          <p:spPr>
            <a:xfrm>
              <a:off x="3081385" y="911292"/>
              <a:ext cx="244018" cy="415879"/>
            </a:xfrm>
            <a:custGeom>
              <a:rect b="b" l="l" r="r" t="t"/>
              <a:pathLst>
                <a:path extrusionOk="0" h="6657" w="3906">
                  <a:moveTo>
                    <a:pt x="3906" y="1239"/>
                  </a:moveTo>
                  <a:lnTo>
                    <a:pt x="3906" y="5418"/>
                  </a:lnTo>
                  <a:cubicBezTo>
                    <a:pt x="3906" y="6097"/>
                    <a:pt x="3346" y="6656"/>
                    <a:pt x="2667" y="6656"/>
                  </a:cubicBezTo>
                  <a:lnTo>
                    <a:pt x="0" y="6656"/>
                  </a:lnTo>
                  <a:lnTo>
                    <a:pt x="0" y="1"/>
                  </a:lnTo>
                  <a:lnTo>
                    <a:pt x="2667" y="1"/>
                  </a:lnTo>
                  <a:cubicBezTo>
                    <a:pt x="3346" y="1"/>
                    <a:pt x="3906" y="560"/>
                    <a:pt x="3906" y="12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1"/>
            <p:cNvSpPr/>
            <p:nvPr/>
          </p:nvSpPr>
          <p:spPr>
            <a:xfrm>
              <a:off x="1775187" y="911292"/>
              <a:ext cx="170425" cy="238083"/>
            </a:xfrm>
            <a:custGeom>
              <a:rect b="b" l="l" r="r" t="t"/>
              <a:pathLst>
                <a:path extrusionOk="0" h="3811" w="2728">
                  <a:moveTo>
                    <a:pt x="2728" y="1"/>
                  </a:moveTo>
                  <a:lnTo>
                    <a:pt x="2728" y="3037"/>
                  </a:lnTo>
                  <a:cubicBezTo>
                    <a:pt x="2728" y="3465"/>
                    <a:pt x="2382" y="3811"/>
                    <a:pt x="1954" y="3811"/>
                  </a:cubicBezTo>
                  <a:lnTo>
                    <a:pt x="775" y="3811"/>
                  </a:lnTo>
                  <a:cubicBezTo>
                    <a:pt x="358" y="3811"/>
                    <a:pt x="1" y="3465"/>
                    <a:pt x="1" y="3037"/>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1"/>
            <p:cNvSpPr/>
            <p:nvPr/>
          </p:nvSpPr>
          <p:spPr>
            <a:xfrm>
              <a:off x="2019209" y="911292"/>
              <a:ext cx="170363" cy="238083"/>
            </a:xfrm>
            <a:custGeom>
              <a:rect b="b" l="l" r="r" t="t"/>
              <a:pathLst>
                <a:path extrusionOk="0" h="3811" w="2727">
                  <a:moveTo>
                    <a:pt x="2727" y="1"/>
                  </a:moveTo>
                  <a:lnTo>
                    <a:pt x="2727" y="3037"/>
                  </a:lnTo>
                  <a:cubicBezTo>
                    <a:pt x="2727" y="3465"/>
                    <a:pt x="2381" y="3811"/>
                    <a:pt x="1953" y="3811"/>
                  </a:cubicBezTo>
                  <a:lnTo>
                    <a:pt x="786" y="3811"/>
                  </a:lnTo>
                  <a:cubicBezTo>
                    <a:pt x="357" y="3811"/>
                    <a:pt x="0" y="3465"/>
                    <a:pt x="0" y="3037"/>
                  </a:cubicBezTo>
                  <a:lnTo>
                    <a:pt x="0" y="1"/>
                  </a:lnTo>
                  <a:lnTo>
                    <a:pt x="2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1"/>
            <p:cNvSpPr/>
            <p:nvPr/>
          </p:nvSpPr>
          <p:spPr>
            <a:xfrm>
              <a:off x="2263168" y="911292"/>
              <a:ext cx="171112" cy="238083"/>
            </a:xfrm>
            <a:custGeom>
              <a:rect b="b" l="l" r="r" t="t"/>
              <a:pathLst>
                <a:path extrusionOk="0" h="3811" w="2739">
                  <a:moveTo>
                    <a:pt x="2739" y="1"/>
                  </a:moveTo>
                  <a:lnTo>
                    <a:pt x="2739" y="3037"/>
                  </a:lnTo>
                  <a:cubicBezTo>
                    <a:pt x="2739" y="3465"/>
                    <a:pt x="2382" y="3811"/>
                    <a:pt x="1953" y="3811"/>
                  </a:cubicBezTo>
                  <a:lnTo>
                    <a:pt x="786" y="3811"/>
                  </a:lnTo>
                  <a:cubicBezTo>
                    <a:pt x="358" y="3811"/>
                    <a:pt x="0" y="3465"/>
                    <a:pt x="0" y="3037"/>
                  </a:cubicBezTo>
                  <a:lnTo>
                    <a:pt x="0" y="1"/>
                  </a:lnTo>
                  <a:lnTo>
                    <a:pt x="27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1"/>
            <p:cNvSpPr/>
            <p:nvPr/>
          </p:nvSpPr>
          <p:spPr>
            <a:xfrm>
              <a:off x="2751837" y="911292"/>
              <a:ext cx="170425" cy="238083"/>
            </a:xfrm>
            <a:custGeom>
              <a:rect b="b" l="l" r="r" t="t"/>
              <a:pathLst>
                <a:path extrusionOk="0" h="3811" w="2728">
                  <a:moveTo>
                    <a:pt x="2727" y="1"/>
                  </a:moveTo>
                  <a:lnTo>
                    <a:pt x="2727" y="3037"/>
                  </a:lnTo>
                  <a:cubicBezTo>
                    <a:pt x="2727" y="3465"/>
                    <a:pt x="2382" y="3811"/>
                    <a:pt x="1942" y="3811"/>
                  </a:cubicBezTo>
                  <a:lnTo>
                    <a:pt x="775" y="3811"/>
                  </a:lnTo>
                  <a:cubicBezTo>
                    <a:pt x="346" y="3811"/>
                    <a:pt x="1" y="3465"/>
                    <a:pt x="1" y="3037"/>
                  </a:cubicBezTo>
                  <a:lnTo>
                    <a:pt x="1" y="1"/>
                  </a:lnTo>
                  <a:lnTo>
                    <a:pt x="27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1"/>
            <p:cNvSpPr/>
            <p:nvPr/>
          </p:nvSpPr>
          <p:spPr>
            <a:xfrm>
              <a:off x="2995858" y="911292"/>
              <a:ext cx="170363" cy="238083"/>
            </a:xfrm>
            <a:custGeom>
              <a:rect b="b" l="l" r="r" t="t"/>
              <a:pathLst>
                <a:path extrusionOk="0" h="3811" w="2727">
                  <a:moveTo>
                    <a:pt x="2727" y="1"/>
                  </a:moveTo>
                  <a:lnTo>
                    <a:pt x="2727" y="3037"/>
                  </a:lnTo>
                  <a:cubicBezTo>
                    <a:pt x="2727" y="3465"/>
                    <a:pt x="2381" y="3811"/>
                    <a:pt x="1953" y="3811"/>
                  </a:cubicBezTo>
                  <a:lnTo>
                    <a:pt x="774" y="3811"/>
                  </a:lnTo>
                  <a:cubicBezTo>
                    <a:pt x="345" y="3811"/>
                    <a:pt x="0" y="3465"/>
                    <a:pt x="0" y="3037"/>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1"/>
            <p:cNvSpPr/>
            <p:nvPr/>
          </p:nvSpPr>
          <p:spPr>
            <a:xfrm>
              <a:off x="1660673" y="759544"/>
              <a:ext cx="156244" cy="77466"/>
            </a:xfrm>
            <a:custGeom>
              <a:rect b="b" l="l" r="r" t="t"/>
              <a:pathLst>
                <a:path extrusionOk="0" h="1240" w="2501">
                  <a:moveTo>
                    <a:pt x="453" y="1"/>
                  </a:moveTo>
                  <a:cubicBezTo>
                    <a:pt x="203" y="1"/>
                    <a:pt x="0" y="203"/>
                    <a:pt x="0" y="453"/>
                  </a:cubicBezTo>
                  <a:lnTo>
                    <a:pt x="0" y="775"/>
                  </a:lnTo>
                  <a:cubicBezTo>
                    <a:pt x="0" y="1037"/>
                    <a:pt x="203" y="1239"/>
                    <a:pt x="453" y="1239"/>
                  </a:cubicBezTo>
                  <a:lnTo>
                    <a:pt x="2036" y="1239"/>
                  </a:lnTo>
                  <a:cubicBezTo>
                    <a:pt x="2286" y="1239"/>
                    <a:pt x="2501" y="1037"/>
                    <a:pt x="2501" y="775"/>
                  </a:cubicBezTo>
                  <a:lnTo>
                    <a:pt x="2501" y="453"/>
                  </a:lnTo>
                  <a:cubicBezTo>
                    <a:pt x="2501" y="203"/>
                    <a:pt x="2286" y="1"/>
                    <a:pt x="20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1"/>
            <p:cNvSpPr/>
            <p:nvPr/>
          </p:nvSpPr>
          <p:spPr>
            <a:xfrm>
              <a:off x="2025894" y="759544"/>
              <a:ext cx="156993" cy="77466"/>
            </a:xfrm>
            <a:custGeom>
              <a:rect b="b" l="l" r="r" t="t"/>
              <a:pathLst>
                <a:path extrusionOk="0" h="1240" w="2513">
                  <a:moveTo>
                    <a:pt x="465" y="1"/>
                  </a:moveTo>
                  <a:cubicBezTo>
                    <a:pt x="215" y="1"/>
                    <a:pt x="0" y="203"/>
                    <a:pt x="0" y="453"/>
                  </a:cubicBezTo>
                  <a:lnTo>
                    <a:pt x="0" y="775"/>
                  </a:lnTo>
                  <a:cubicBezTo>
                    <a:pt x="0" y="1025"/>
                    <a:pt x="215" y="1239"/>
                    <a:pt x="465" y="1239"/>
                  </a:cubicBezTo>
                  <a:lnTo>
                    <a:pt x="2048" y="1239"/>
                  </a:lnTo>
                  <a:cubicBezTo>
                    <a:pt x="2298" y="1239"/>
                    <a:pt x="2513" y="1037"/>
                    <a:pt x="2513" y="775"/>
                  </a:cubicBezTo>
                  <a:lnTo>
                    <a:pt x="2513" y="453"/>
                  </a:lnTo>
                  <a:cubicBezTo>
                    <a:pt x="2513" y="203"/>
                    <a:pt x="2310" y="1"/>
                    <a:pt x="20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1"/>
            <p:cNvSpPr/>
            <p:nvPr/>
          </p:nvSpPr>
          <p:spPr>
            <a:xfrm>
              <a:off x="2392614" y="759544"/>
              <a:ext cx="156244" cy="77466"/>
            </a:xfrm>
            <a:custGeom>
              <a:rect b="b" l="l" r="r" t="t"/>
              <a:pathLst>
                <a:path extrusionOk="0" h="1240" w="2501">
                  <a:moveTo>
                    <a:pt x="453" y="1"/>
                  </a:moveTo>
                  <a:cubicBezTo>
                    <a:pt x="203" y="1"/>
                    <a:pt x="0" y="203"/>
                    <a:pt x="0" y="453"/>
                  </a:cubicBezTo>
                  <a:lnTo>
                    <a:pt x="0" y="775"/>
                  </a:lnTo>
                  <a:cubicBezTo>
                    <a:pt x="0" y="1025"/>
                    <a:pt x="203" y="1239"/>
                    <a:pt x="453" y="1239"/>
                  </a:cubicBezTo>
                  <a:lnTo>
                    <a:pt x="2048" y="1239"/>
                  </a:lnTo>
                  <a:cubicBezTo>
                    <a:pt x="2298" y="1239"/>
                    <a:pt x="2500" y="1037"/>
                    <a:pt x="2500" y="775"/>
                  </a:cubicBezTo>
                  <a:lnTo>
                    <a:pt x="2500" y="453"/>
                  </a:lnTo>
                  <a:cubicBezTo>
                    <a:pt x="2500" y="203"/>
                    <a:pt x="2298" y="1"/>
                    <a:pt x="20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1"/>
            <p:cNvSpPr/>
            <p:nvPr/>
          </p:nvSpPr>
          <p:spPr>
            <a:xfrm>
              <a:off x="2758584" y="759544"/>
              <a:ext cx="156244" cy="77466"/>
            </a:xfrm>
            <a:custGeom>
              <a:rect b="b" l="l" r="r" t="t"/>
              <a:pathLst>
                <a:path extrusionOk="0" h="1240" w="2501">
                  <a:moveTo>
                    <a:pt x="464" y="1"/>
                  </a:moveTo>
                  <a:cubicBezTo>
                    <a:pt x="214" y="1"/>
                    <a:pt x="0" y="203"/>
                    <a:pt x="0" y="453"/>
                  </a:cubicBezTo>
                  <a:lnTo>
                    <a:pt x="0" y="775"/>
                  </a:lnTo>
                  <a:cubicBezTo>
                    <a:pt x="0" y="1037"/>
                    <a:pt x="214" y="1239"/>
                    <a:pt x="464" y="1239"/>
                  </a:cubicBezTo>
                  <a:lnTo>
                    <a:pt x="2048" y="1239"/>
                  </a:lnTo>
                  <a:cubicBezTo>
                    <a:pt x="2298" y="1239"/>
                    <a:pt x="2500" y="1037"/>
                    <a:pt x="2500" y="775"/>
                  </a:cubicBezTo>
                  <a:lnTo>
                    <a:pt x="2500" y="453"/>
                  </a:lnTo>
                  <a:cubicBezTo>
                    <a:pt x="2500" y="203"/>
                    <a:pt x="2298" y="1"/>
                    <a:pt x="20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1"/>
            <p:cNvSpPr/>
            <p:nvPr/>
          </p:nvSpPr>
          <p:spPr>
            <a:xfrm>
              <a:off x="3125241" y="759544"/>
              <a:ext cx="156306" cy="77466"/>
            </a:xfrm>
            <a:custGeom>
              <a:rect b="b" l="l" r="r" t="t"/>
              <a:pathLst>
                <a:path extrusionOk="0" h="1240" w="2502">
                  <a:moveTo>
                    <a:pt x="453" y="1"/>
                  </a:moveTo>
                  <a:cubicBezTo>
                    <a:pt x="203" y="1"/>
                    <a:pt x="1" y="203"/>
                    <a:pt x="1" y="453"/>
                  </a:cubicBezTo>
                  <a:lnTo>
                    <a:pt x="1" y="775"/>
                  </a:lnTo>
                  <a:cubicBezTo>
                    <a:pt x="1" y="1037"/>
                    <a:pt x="203" y="1239"/>
                    <a:pt x="453" y="1239"/>
                  </a:cubicBezTo>
                  <a:lnTo>
                    <a:pt x="2037" y="1239"/>
                  </a:lnTo>
                  <a:cubicBezTo>
                    <a:pt x="2299" y="1239"/>
                    <a:pt x="2501" y="1037"/>
                    <a:pt x="2501" y="775"/>
                  </a:cubicBezTo>
                  <a:lnTo>
                    <a:pt x="2501" y="453"/>
                  </a:lnTo>
                  <a:cubicBezTo>
                    <a:pt x="2501" y="203"/>
                    <a:pt x="2299" y="1"/>
                    <a:pt x="203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1"/>
            <p:cNvSpPr/>
            <p:nvPr/>
          </p:nvSpPr>
          <p:spPr>
            <a:xfrm>
              <a:off x="1816108" y="950713"/>
              <a:ext cx="61098" cy="148809"/>
            </a:xfrm>
            <a:custGeom>
              <a:rect b="b" l="l" r="r" t="t"/>
              <a:pathLst>
                <a:path extrusionOk="0" h="2382" w="978">
                  <a:moveTo>
                    <a:pt x="489" y="1"/>
                  </a:moveTo>
                  <a:lnTo>
                    <a:pt x="489" y="1"/>
                  </a:lnTo>
                  <a:cubicBezTo>
                    <a:pt x="751" y="1"/>
                    <a:pt x="977" y="215"/>
                    <a:pt x="977" y="489"/>
                  </a:cubicBezTo>
                  <a:lnTo>
                    <a:pt x="977" y="1906"/>
                  </a:lnTo>
                  <a:cubicBezTo>
                    <a:pt x="977" y="2168"/>
                    <a:pt x="751" y="2382"/>
                    <a:pt x="489" y="2382"/>
                  </a:cubicBezTo>
                  <a:lnTo>
                    <a:pt x="489" y="2382"/>
                  </a:lnTo>
                  <a:cubicBezTo>
                    <a:pt x="227" y="2382"/>
                    <a:pt x="1" y="2168"/>
                    <a:pt x="1" y="1906"/>
                  </a:cubicBezTo>
                  <a:lnTo>
                    <a:pt x="1" y="489"/>
                  </a:lnTo>
                  <a:cubicBezTo>
                    <a:pt x="1" y="227"/>
                    <a:pt x="227" y="1"/>
                    <a:pt x="489"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1"/>
            <p:cNvSpPr/>
            <p:nvPr/>
          </p:nvSpPr>
          <p:spPr>
            <a:xfrm>
              <a:off x="2051196" y="950713"/>
              <a:ext cx="60286" cy="148809"/>
            </a:xfrm>
            <a:custGeom>
              <a:rect b="b" l="l" r="r" t="t"/>
              <a:pathLst>
                <a:path extrusionOk="0" h="2382" w="965">
                  <a:moveTo>
                    <a:pt x="476" y="1"/>
                  </a:moveTo>
                  <a:lnTo>
                    <a:pt x="476" y="1"/>
                  </a:lnTo>
                  <a:cubicBezTo>
                    <a:pt x="750" y="1"/>
                    <a:pt x="965" y="215"/>
                    <a:pt x="965" y="489"/>
                  </a:cubicBezTo>
                  <a:lnTo>
                    <a:pt x="965" y="1906"/>
                  </a:lnTo>
                  <a:cubicBezTo>
                    <a:pt x="965" y="2168"/>
                    <a:pt x="750" y="2382"/>
                    <a:pt x="476" y="2382"/>
                  </a:cubicBezTo>
                  <a:lnTo>
                    <a:pt x="476" y="2382"/>
                  </a:lnTo>
                  <a:cubicBezTo>
                    <a:pt x="215" y="2382"/>
                    <a:pt x="0" y="2168"/>
                    <a:pt x="0" y="1906"/>
                  </a:cubicBezTo>
                  <a:lnTo>
                    <a:pt x="0" y="489"/>
                  </a:lnTo>
                  <a:cubicBezTo>
                    <a:pt x="0" y="227"/>
                    <a:pt x="215" y="1"/>
                    <a:pt x="476"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1"/>
            <p:cNvSpPr/>
            <p:nvPr/>
          </p:nvSpPr>
          <p:spPr>
            <a:xfrm>
              <a:off x="2304089" y="950713"/>
              <a:ext cx="60286" cy="148809"/>
            </a:xfrm>
            <a:custGeom>
              <a:rect b="b" l="l" r="r" t="t"/>
              <a:pathLst>
                <a:path extrusionOk="0" h="2382" w="965">
                  <a:moveTo>
                    <a:pt x="488" y="1"/>
                  </a:moveTo>
                  <a:lnTo>
                    <a:pt x="488" y="1"/>
                  </a:lnTo>
                  <a:cubicBezTo>
                    <a:pt x="750" y="1"/>
                    <a:pt x="965" y="215"/>
                    <a:pt x="965" y="489"/>
                  </a:cubicBezTo>
                  <a:lnTo>
                    <a:pt x="965" y="1906"/>
                  </a:lnTo>
                  <a:cubicBezTo>
                    <a:pt x="965" y="2168"/>
                    <a:pt x="750" y="2382"/>
                    <a:pt x="488" y="2382"/>
                  </a:cubicBezTo>
                  <a:lnTo>
                    <a:pt x="488" y="2382"/>
                  </a:lnTo>
                  <a:cubicBezTo>
                    <a:pt x="215" y="2382"/>
                    <a:pt x="0" y="2168"/>
                    <a:pt x="0" y="1906"/>
                  </a:cubicBezTo>
                  <a:lnTo>
                    <a:pt x="0" y="489"/>
                  </a:lnTo>
                  <a:cubicBezTo>
                    <a:pt x="0" y="227"/>
                    <a:pt x="215" y="1"/>
                    <a:pt x="488"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1"/>
            <p:cNvSpPr/>
            <p:nvPr/>
          </p:nvSpPr>
          <p:spPr>
            <a:xfrm>
              <a:off x="2785322" y="950713"/>
              <a:ext cx="60348" cy="148809"/>
            </a:xfrm>
            <a:custGeom>
              <a:rect b="b" l="l" r="r" t="t"/>
              <a:pathLst>
                <a:path extrusionOk="0" h="2382" w="966">
                  <a:moveTo>
                    <a:pt x="477" y="1"/>
                  </a:moveTo>
                  <a:lnTo>
                    <a:pt x="477" y="1"/>
                  </a:lnTo>
                  <a:cubicBezTo>
                    <a:pt x="751" y="1"/>
                    <a:pt x="965" y="215"/>
                    <a:pt x="965" y="489"/>
                  </a:cubicBezTo>
                  <a:lnTo>
                    <a:pt x="965" y="1906"/>
                  </a:lnTo>
                  <a:cubicBezTo>
                    <a:pt x="965" y="2168"/>
                    <a:pt x="751" y="2382"/>
                    <a:pt x="477" y="2382"/>
                  </a:cubicBezTo>
                  <a:lnTo>
                    <a:pt x="477" y="2382"/>
                  </a:lnTo>
                  <a:cubicBezTo>
                    <a:pt x="215" y="2382"/>
                    <a:pt x="1" y="2168"/>
                    <a:pt x="1" y="1906"/>
                  </a:cubicBezTo>
                  <a:lnTo>
                    <a:pt x="1" y="489"/>
                  </a:lnTo>
                  <a:cubicBezTo>
                    <a:pt x="1" y="227"/>
                    <a:pt x="215" y="1"/>
                    <a:pt x="477"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1"/>
            <p:cNvSpPr/>
            <p:nvPr/>
          </p:nvSpPr>
          <p:spPr>
            <a:xfrm>
              <a:off x="3034529" y="950713"/>
              <a:ext cx="61036" cy="148809"/>
            </a:xfrm>
            <a:custGeom>
              <a:rect b="b" l="l" r="r" t="t"/>
              <a:pathLst>
                <a:path extrusionOk="0" h="2382" w="977">
                  <a:moveTo>
                    <a:pt x="488" y="1"/>
                  </a:moveTo>
                  <a:lnTo>
                    <a:pt x="488" y="1"/>
                  </a:lnTo>
                  <a:cubicBezTo>
                    <a:pt x="750" y="1"/>
                    <a:pt x="977" y="215"/>
                    <a:pt x="977" y="489"/>
                  </a:cubicBezTo>
                  <a:lnTo>
                    <a:pt x="977" y="1906"/>
                  </a:lnTo>
                  <a:cubicBezTo>
                    <a:pt x="977" y="2168"/>
                    <a:pt x="750" y="2382"/>
                    <a:pt x="488" y="2382"/>
                  </a:cubicBezTo>
                  <a:lnTo>
                    <a:pt x="488" y="2382"/>
                  </a:lnTo>
                  <a:cubicBezTo>
                    <a:pt x="215" y="2382"/>
                    <a:pt x="0" y="2168"/>
                    <a:pt x="0" y="1906"/>
                  </a:cubicBezTo>
                  <a:lnTo>
                    <a:pt x="0" y="489"/>
                  </a:lnTo>
                  <a:cubicBezTo>
                    <a:pt x="0" y="227"/>
                    <a:pt x="215" y="1"/>
                    <a:pt x="488" y="1"/>
                  </a:cubicBezTo>
                  <a:close/>
                </a:path>
              </a:pathLst>
            </a:custGeom>
            <a:solidFill>
              <a:srgbClr val="FFFFFF">
                <a:alpha val="375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1" name="Google Shape;971;p31"/>
          <p:cNvSpPr txBox="1"/>
          <p:nvPr>
            <p:ph type="title"/>
          </p:nvPr>
        </p:nvSpPr>
        <p:spPr>
          <a:xfrm>
            <a:off x="598923" y="1034257"/>
            <a:ext cx="2506500" cy="64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400"/>
              <a:t>Equations</a:t>
            </a:r>
            <a:endParaRPr sz="3400"/>
          </a:p>
        </p:txBody>
      </p:sp>
      <p:sp>
        <p:nvSpPr>
          <p:cNvPr id="972" name="Google Shape;972;p31"/>
          <p:cNvSpPr txBox="1"/>
          <p:nvPr/>
        </p:nvSpPr>
        <p:spPr>
          <a:xfrm>
            <a:off x="1802925" y="2669425"/>
            <a:ext cx="2529600" cy="89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Albert Sans"/>
                <a:ea typeface="Albert Sans"/>
                <a:cs typeface="Albert Sans"/>
                <a:sym typeface="Albert Sans"/>
              </a:rPr>
              <a:t>Fc = 3 = infrared frequency</a:t>
            </a:r>
            <a:endParaRPr sz="1700">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sz="1700">
                <a:solidFill>
                  <a:schemeClr val="dk1"/>
                </a:solidFill>
                <a:latin typeface="Albert Sans"/>
                <a:ea typeface="Albert Sans"/>
                <a:cs typeface="Albert Sans"/>
                <a:sym typeface="Albert Sans"/>
              </a:rPr>
              <a:t>Tau = 0.05305 =</a:t>
            </a:r>
            <a:endParaRPr sz="1700">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sz="1700">
                <a:solidFill>
                  <a:schemeClr val="dk1"/>
                </a:solidFill>
                <a:latin typeface="Albert Sans"/>
                <a:ea typeface="Albert Sans"/>
                <a:cs typeface="Albert Sans"/>
                <a:sym typeface="Albert Sans"/>
              </a:rPr>
              <a:t>Bandwidth = 0.1  </a:t>
            </a:r>
            <a:endParaRPr sz="1700">
              <a:solidFill>
                <a:schemeClr val="dk1"/>
              </a:solidFill>
              <a:latin typeface="Albert Sans"/>
              <a:ea typeface="Albert Sans"/>
              <a:cs typeface="Albert Sans"/>
              <a:sym typeface="Albert Sans"/>
            </a:endParaRPr>
          </a:p>
          <a:p>
            <a:pPr indent="0" lvl="0" marL="0" rtl="0" algn="l">
              <a:spcBef>
                <a:spcPts val="0"/>
              </a:spcBef>
              <a:spcAft>
                <a:spcPts val="0"/>
              </a:spcAft>
              <a:buNone/>
            </a:pPr>
            <a:r>
              <a:rPr lang="en" sz="1700">
                <a:solidFill>
                  <a:schemeClr val="dk1"/>
                </a:solidFill>
                <a:latin typeface="Albert Sans"/>
                <a:ea typeface="Albert Sans"/>
                <a:cs typeface="Albert Sans"/>
                <a:sym typeface="Albert Sans"/>
              </a:rPr>
              <a:t>Q = 30 =</a:t>
            </a:r>
            <a:endParaRPr sz="1700">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sz="1200">
              <a:solidFill>
                <a:schemeClr val="dk1"/>
              </a:solidFill>
              <a:latin typeface="Albert Sans"/>
              <a:ea typeface="Albert Sans"/>
              <a:cs typeface="Albert Sans"/>
              <a:sym typeface="Albert Sans"/>
            </a:endParaRPr>
          </a:p>
        </p:txBody>
      </p:sp>
      <p:pic>
        <p:nvPicPr>
          <p:cNvPr id="973" name="Google Shape;973;p31"/>
          <p:cNvPicPr preferRelativeResize="0"/>
          <p:nvPr/>
        </p:nvPicPr>
        <p:blipFill rotWithShape="1">
          <a:blip r:embed="rId3">
            <a:alphaModFix/>
          </a:blip>
          <a:srcRect b="41408" l="37192" r="36717" t="38788"/>
          <a:stretch/>
        </p:blipFill>
        <p:spPr>
          <a:xfrm>
            <a:off x="4937165" y="3519849"/>
            <a:ext cx="3306336" cy="645150"/>
          </a:xfrm>
          <a:prstGeom prst="rect">
            <a:avLst/>
          </a:prstGeom>
          <a:noFill/>
          <a:ln>
            <a:noFill/>
          </a:ln>
        </p:spPr>
      </p:pic>
      <p:pic>
        <p:nvPicPr>
          <p:cNvPr id="974" name="Google Shape;974;p31"/>
          <p:cNvPicPr preferRelativeResize="0"/>
          <p:nvPr/>
        </p:nvPicPr>
        <p:blipFill>
          <a:blip r:embed="rId4">
            <a:alphaModFix/>
          </a:blip>
          <a:stretch>
            <a:fillRect/>
          </a:stretch>
        </p:blipFill>
        <p:spPr>
          <a:xfrm>
            <a:off x="4937163" y="2070575"/>
            <a:ext cx="2847975" cy="1238250"/>
          </a:xfrm>
          <a:prstGeom prst="rect">
            <a:avLst/>
          </a:prstGeom>
          <a:noFill/>
          <a:ln>
            <a:noFill/>
          </a:ln>
        </p:spPr>
      </p:pic>
      <p:sp>
        <p:nvSpPr>
          <p:cNvPr id="975" name="Google Shape;975;p31"/>
          <p:cNvSpPr txBox="1"/>
          <p:nvPr/>
        </p:nvSpPr>
        <p:spPr>
          <a:xfrm>
            <a:off x="5243500" y="1547375"/>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Nunito ExtraBold"/>
                <a:ea typeface="Nunito ExtraBold"/>
                <a:cs typeface="Nunito ExtraBold"/>
                <a:sym typeface="Nunito ExtraBold"/>
              </a:rPr>
              <a:t>Transfer Function</a:t>
            </a:r>
            <a:endParaRPr/>
          </a:p>
        </p:txBody>
      </p:sp>
      <p:pic>
        <p:nvPicPr>
          <p:cNvPr id="976" name="Google Shape;976;p31"/>
          <p:cNvPicPr preferRelativeResize="0"/>
          <p:nvPr/>
        </p:nvPicPr>
        <p:blipFill>
          <a:blip r:embed="rId5">
            <a:alphaModFix/>
          </a:blip>
          <a:stretch>
            <a:fillRect/>
          </a:stretch>
        </p:blipFill>
        <p:spPr>
          <a:xfrm>
            <a:off x="3593273" y="3130900"/>
            <a:ext cx="420125" cy="425550"/>
          </a:xfrm>
          <a:prstGeom prst="rect">
            <a:avLst/>
          </a:prstGeom>
          <a:noFill/>
          <a:ln>
            <a:noFill/>
          </a:ln>
        </p:spPr>
      </p:pic>
      <p:pic>
        <p:nvPicPr>
          <p:cNvPr id="977" name="Google Shape;977;p31"/>
          <p:cNvPicPr preferRelativeResize="0"/>
          <p:nvPr/>
        </p:nvPicPr>
        <p:blipFill>
          <a:blip r:embed="rId6">
            <a:alphaModFix/>
          </a:blip>
          <a:stretch>
            <a:fillRect/>
          </a:stretch>
        </p:blipFill>
        <p:spPr>
          <a:xfrm>
            <a:off x="2719050" y="3816638"/>
            <a:ext cx="1075825" cy="340525"/>
          </a:xfrm>
          <a:prstGeom prst="rect">
            <a:avLst/>
          </a:prstGeom>
          <a:noFill/>
          <a:ln>
            <a:noFill/>
          </a:ln>
        </p:spPr>
      </p:pic>
      <p:sp>
        <p:nvSpPr>
          <p:cNvPr id="978" name="Google Shape;978;p31"/>
          <p:cNvSpPr txBox="1"/>
          <p:nvPr/>
        </p:nvSpPr>
        <p:spPr>
          <a:xfrm>
            <a:off x="1446175" y="193615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Nunito ExtraBold"/>
                <a:ea typeface="Nunito ExtraBold"/>
                <a:cs typeface="Nunito ExtraBold"/>
                <a:sym typeface="Nunito ExtraBold"/>
              </a:rPr>
              <a:t>Variables</a:t>
            </a:r>
            <a:endParaRPr/>
          </a:p>
        </p:txBody>
      </p:sp>
      <p:sp>
        <p:nvSpPr>
          <p:cNvPr id="979" name="Google Shape;979;p31"/>
          <p:cNvSpPr txBox="1"/>
          <p:nvPr/>
        </p:nvSpPr>
        <p:spPr>
          <a:xfrm>
            <a:off x="1360925" y="2331475"/>
            <a:ext cx="2897100" cy="4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Albert Sans"/>
                <a:ea typeface="Albert Sans"/>
                <a:cs typeface="Albert Sans"/>
                <a:sym typeface="Albert Sans"/>
              </a:rPr>
              <a:t>(Scaled down by 10^14) </a:t>
            </a:r>
            <a:endParaRPr sz="1300">
              <a:solidFill>
                <a:schemeClr val="dk1"/>
              </a:solidFill>
              <a:latin typeface="Albert Sans"/>
              <a:ea typeface="Albert Sans"/>
              <a:cs typeface="Albert Sans"/>
              <a:sym typeface="Albert Sans"/>
            </a:endParaRPr>
          </a:p>
          <a:p>
            <a:pPr indent="0" lvl="0" marL="0" rtl="0" algn="l">
              <a:spcBef>
                <a:spcPts val="0"/>
              </a:spcBef>
              <a:spcAft>
                <a:spcPts val="0"/>
              </a:spcAft>
              <a:buNone/>
            </a:pPr>
            <a:r>
              <a:t/>
            </a:r>
            <a:endParaRPr sz="1200">
              <a:solidFill>
                <a:schemeClr val="dk1"/>
              </a:solidFill>
              <a:latin typeface="Albert Sans"/>
              <a:ea typeface="Albert Sans"/>
              <a:cs typeface="Albert Sans"/>
              <a:sym typeface="Albert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Simulink Model</a:t>
            </a:r>
            <a:endParaRPr/>
          </a:p>
        </p:txBody>
      </p:sp>
      <p:sp>
        <p:nvSpPr>
          <p:cNvPr id="985" name="Google Shape;985;p32"/>
          <p:cNvSpPr txBox="1"/>
          <p:nvPr/>
        </p:nvSpPr>
        <p:spPr>
          <a:xfrm>
            <a:off x="770675" y="2624900"/>
            <a:ext cx="4974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lbert Sans"/>
                <a:ea typeface="Albert Sans"/>
                <a:cs typeface="Albert Sans"/>
                <a:sym typeface="Albert Sans"/>
              </a:rPr>
              <a:t>In simulink we modeled the </a:t>
            </a:r>
            <a:r>
              <a:rPr lang="en" sz="1200">
                <a:solidFill>
                  <a:schemeClr val="dk1"/>
                </a:solidFill>
                <a:latin typeface="Albert Sans"/>
                <a:ea typeface="Albert Sans"/>
                <a:cs typeface="Albert Sans"/>
                <a:sym typeface="Albert Sans"/>
              </a:rPr>
              <a:t>frequency</a:t>
            </a:r>
            <a:r>
              <a:rPr lang="en" sz="1200">
                <a:solidFill>
                  <a:schemeClr val="dk1"/>
                </a:solidFill>
                <a:latin typeface="Albert Sans"/>
                <a:ea typeface="Albert Sans"/>
                <a:cs typeface="Albert Sans"/>
                <a:sym typeface="Albert Sans"/>
              </a:rPr>
              <a:t> </a:t>
            </a:r>
            <a:r>
              <a:rPr lang="en" sz="1200">
                <a:solidFill>
                  <a:schemeClr val="dk1"/>
                </a:solidFill>
                <a:latin typeface="Albert Sans"/>
                <a:ea typeface="Albert Sans"/>
                <a:cs typeface="Albert Sans"/>
                <a:sym typeface="Albert Sans"/>
              </a:rPr>
              <a:t>response</a:t>
            </a:r>
            <a:r>
              <a:rPr lang="en" sz="1200">
                <a:solidFill>
                  <a:schemeClr val="dk1"/>
                </a:solidFill>
                <a:latin typeface="Albert Sans"/>
                <a:ea typeface="Albert Sans"/>
                <a:cs typeface="Albert Sans"/>
                <a:sym typeface="Albert Sans"/>
              </a:rPr>
              <a:t> of the transfer </a:t>
            </a:r>
            <a:r>
              <a:rPr lang="en" sz="1200">
                <a:solidFill>
                  <a:schemeClr val="dk1"/>
                </a:solidFill>
                <a:latin typeface="Albert Sans"/>
                <a:ea typeface="Albert Sans"/>
                <a:cs typeface="Albert Sans"/>
                <a:sym typeface="Albert Sans"/>
              </a:rPr>
              <a:t>function</a:t>
            </a:r>
            <a:r>
              <a:rPr lang="en" sz="1200">
                <a:solidFill>
                  <a:schemeClr val="dk1"/>
                </a:solidFill>
                <a:latin typeface="Albert Sans"/>
                <a:ea typeface="Albert Sans"/>
                <a:cs typeface="Albert Sans"/>
                <a:sym typeface="Albert Sans"/>
              </a:rPr>
              <a:t> of narrowband bandpass filter </a:t>
            </a:r>
            <a:endParaRPr sz="1200">
              <a:solidFill>
                <a:schemeClr val="dk1"/>
              </a:solidFill>
              <a:latin typeface="Albert Sans"/>
              <a:ea typeface="Albert Sans"/>
              <a:cs typeface="Albert Sans"/>
              <a:sym typeface="Albert Sans"/>
            </a:endParaRPr>
          </a:p>
        </p:txBody>
      </p:sp>
      <p:sp>
        <p:nvSpPr>
          <p:cNvPr id="986" name="Google Shape;986;p32"/>
          <p:cNvSpPr txBox="1"/>
          <p:nvPr/>
        </p:nvSpPr>
        <p:spPr>
          <a:xfrm>
            <a:off x="746375" y="4489025"/>
            <a:ext cx="33606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lbert Sans"/>
                <a:ea typeface="Albert Sans"/>
                <a:cs typeface="Albert Sans"/>
                <a:sym typeface="Albert Sans"/>
              </a:rPr>
              <a:t>Pulse generator had an amplitude of 0.5 m and period of ⅓ sec</a:t>
            </a:r>
            <a:endParaRPr sz="1200">
              <a:solidFill>
                <a:schemeClr val="dk1"/>
              </a:solidFill>
              <a:latin typeface="Albert Sans"/>
              <a:ea typeface="Albert Sans"/>
              <a:cs typeface="Albert Sans"/>
              <a:sym typeface="Albert Sans"/>
            </a:endParaRPr>
          </a:p>
        </p:txBody>
      </p:sp>
      <p:pic>
        <p:nvPicPr>
          <p:cNvPr id="987" name="Google Shape;987;p32"/>
          <p:cNvPicPr preferRelativeResize="0"/>
          <p:nvPr/>
        </p:nvPicPr>
        <p:blipFill>
          <a:blip r:embed="rId3">
            <a:alphaModFix/>
          </a:blip>
          <a:stretch>
            <a:fillRect/>
          </a:stretch>
        </p:blipFill>
        <p:spPr>
          <a:xfrm>
            <a:off x="2151875" y="3197600"/>
            <a:ext cx="5023484" cy="1291425"/>
          </a:xfrm>
          <a:prstGeom prst="rect">
            <a:avLst/>
          </a:prstGeom>
          <a:noFill/>
          <a:ln>
            <a:noFill/>
          </a:ln>
        </p:spPr>
      </p:pic>
      <p:sp>
        <p:nvSpPr>
          <p:cNvPr id="988" name="Google Shape;988;p32"/>
          <p:cNvSpPr txBox="1"/>
          <p:nvPr/>
        </p:nvSpPr>
        <p:spPr>
          <a:xfrm>
            <a:off x="770675" y="1224750"/>
            <a:ext cx="3818400" cy="27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lbert Sans"/>
                <a:ea typeface="Albert Sans"/>
                <a:cs typeface="Albert Sans"/>
                <a:sym typeface="Albert Sans"/>
              </a:rPr>
              <a:t>Block diagram of model needed for application</a:t>
            </a:r>
            <a:endParaRPr sz="1200">
              <a:solidFill>
                <a:schemeClr val="dk1"/>
              </a:solidFill>
              <a:latin typeface="Albert Sans"/>
              <a:ea typeface="Albert Sans"/>
              <a:cs typeface="Albert Sans"/>
              <a:sym typeface="Albert Sans"/>
            </a:endParaRPr>
          </a:p>
        </p:txBody>
      </p:sp>
      <p:pic>
        <p:nvPicPr>
          <p:cNvPr id="989" name="Google Shape;989;p32"/>
          <p:cNvPicPr preferRelativeResize="0"/>
          <p:nvPr/>
        </p:nvPicPr>
        <p:blipFill>
          <a:blip r:embed="rId4">
            <a:alphaModFix/>
          </a:blip>
          <a:stretch>
            <a:fillRect/>
          </a:stretch>
        </p:blipFill>
        <p:spPr>
          <a:xfrm>
            <a:off x="1906625" y="1586413"/>
            <a:ext cx="5513987" cy="104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Plot</a:t>
            </a:r>
            <a:endParaRPr/>
          </a:p>
        </p:txBody>
      </p:sp>
      <p:pic>
        <p:nvPicPr>
          <p:cNvPr id="995" name="Google Shape;995;p33"/>
          <p:cNvPicPr preferRelativeResize="0"/>
          <p:nvPr/>
        </p:nvPicPr>
        <p:blipFill>
          <a:blip r:embed="rId3">
            <a:alphaModFix/>
          </a:blip>
          <a:stretch>
            <a:fillRect/>
          </a:stretch>
        </p:blipFill>
        <p:spPr>
          <a:xfrm>
            <a:off x="1083350" y="1260775"/>
            <a:ext cx="3969275" cy="2962901"/>
          </a:xfrm>
          <a:prstGeom prst="rect">
            <a:avLst/>
          </a:prstGeom>
          <a:noFill/>
          <a:ln>
            <a:noFill/>
          </a:ln>
        </p:spPr>
      </p:pic>
      <p:sp>
        <p:nvSpPr>
          <p:cNvPr id="996" name="Google Shape;996;p33"/>
          <p:cNvSpPr txBox="1"/>
          <p:nvPr/>
        </p:nvSpPr>
        <p:spPr>
          <a:xfrm>
            <a:off x="2413150" y="1851025"/>
            <a:ext cx="963600" cy="1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Albert Sans"/>
              <a:ea typeface="Albert Sans"/>
              <a:cs typeface="Albert Sans"/>
              <a:sym typeface="Albert Sans"/>
            </a:endParaRPr>
          </a:p>
        </p:txBody>
      </p:sp>
      <p:sp>
        <p:nvSpPr>
          <p:cNvPr id="997" name="Google Shape;997;p33"/>
          <p:cNvSpPr txBox="1"/>
          <p:nvPr/>
        </p:nvSpPr>
        <p:spPr>
          <a:xfrm>
            <a:off x="5400475" y="1260775"/>
            <a:ext cx="2891100" cy="2792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Plot shows the frequency </a:t>
            </a:r>
            <a:r>
              <a:rPr lang="en" sz="1200">
                <a:solidFill>
                  <a:schemeClr val="dk1"/>
                </a:solidFill>
                <a:latin typeface="Albert Sans"/>
                <a:ea typeface="Albert Sans"/>
                <a:cs typeface="Albert Sans"/>
                <a:sym typeface="Albert Sans"/>
              </a:rPr>
              <a:t>response</a:t>
            </a:r>
            <a:r>
              <a:rPr lang="en" sz="1200">
                <a:solidFill>
                  <a:schemeClr val="dk1"/>
                </a:solidFill>
                <a:latin typeface="Albert Sans"/>
                <a:ea typeface="Albert Sans"/>
                <a:cs typeface="Albert Sans"/>
                <a:sym typeface="Albert Sans"/>
              </a:rPr>
              <a:t> over 10 seconds</a:t>
            </a:r>
            <a:endParaRPr sz="1200">
              <a:solidFill>
                <a:schemeClr val="dk1"/>
              </a:solidFill>
              <a:latin typeface="Albert Sans"/>
              <a:ea typeface="Albert Sans"/>
              <a:cs typeface="Albert Sans"/>
              <a:sym typeface="Albert Sans"/>
            </a:endParaRPr>
          </a:p>
          <a:p>
            <a:pPr indent="-304800" lvl="0" marL="457200" rtl="0" algn="l">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This the expected graph of the narrowband bandpass filter</a:t>
            </a:r>
            <a:endParaRPr sz="1200">
              <a:solidFill>
                <a:schemeClr val="dk1"/>
              </a:solidFill>
              <a:latin typeface="Albert Sans"/>
              <a:ea typeface="Albert Sans"/>
              <a:cs typeface="Albert Sans"/>
              <a:sym typeface="Albert Sans"/>
            </a:endParaRPr>
          </a:p>
          <a:p>
            <a:pPr indent="-304800" lvl="0" marL="457200" rtl="0" algn="l">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In the application of this model  the desired threshold can be set around 4.4Hz </a:t>
            </a:r>
            <a:endParaRPr sz="1200">
              <a:solidFill>
                <a:schemeClr val="dk1"/>
              </a:solidFill>
              <a:latin typeface="Albert Sans"/>
              <a:ea typeface="Albert Sans"/>
              <a:cs typeface="Albert Sans"/>
              <a:sym typeface="Albert Sans"/>
            </a:endParaRPr>
          </a:p>
          <a:p>
            <a:pPr indent="-304800" lvl="0" marL="457200" rtl="0" algn="l">
              <a:spcBef>
                <a:spcPts val="0"/>
              </a:spcBef>
              <a:spcAft>
                <a:spcPts val="0"/>
              </a:spcAft>
              <a:buClr>
                <a:schemeClr val="dk1"/>
              </a:buClr>
              <a:buSzPts val="1200"/>
              <a:buFont typeface="Albert Sans"/>
              <a:buChar char="●"/>
            </a:pPr>
            <a:r>
              <a:rPr lang="en" sz="1200">
                <a:solidFill>
                  <a:schemeClr val="dk1"/>
                </a:solidFill>
                <a:latin typeface="Albert Sans"/>
                <a:ea typeface="Albert Sans"/>
                <a:cs typeface="Albert Sans"/>
                <a:sym typeface="Albert Sans"/>
              </a:rPr>
              <a:t>If the captured frequency is above this threshold, the toy will be activated</a:t>
            </a:r>
            <a:endParaRPr sz="1200">
              <a:solidFill>
                <a:schemeClr val="dk1"/>
              </a:solidFill>
              <a:latin typeface="Albert Sans"/>
              <a:ea typeface="Albert Sans"/>
              <a:cs typeface="Albert Sans"/>
              <a:sym typeface="Albert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cycled Toys Project Proposal by Slidesgo">
  <a:themeElements>
    <a:clrScheme name="Simple Light">
      <a:dk1>
        <a:srgbClr val="6D2919"/>
      </a:dk1>
      <a:lt1>
        <a:srgbClr val="FFFFFF"/>
      </a:lt1>
      <a:dk2>
        <a:srgbClr val="78474B"/>
      </a:dk2>
      <a:lt2>
        <a:srgbClr val="9C6061"/>
      </a:lt2>
      <a:accent1>
        <a:srgbClr val="368E5B"/>
      </a:accent1>
      <a:accent2>
        <a:srgbClr val="61A164"/>
      </a:accent2>
      <a:accent3>
        <a:srgbClr val="90C174"/>
      </a:accent3>
      <a:accent4>
        <a:srgbClr val="E39F4F"/>
      </a:accent4>
      <a:accent5>
        <a:srgbClr val="F0C94F"/>
      </a:accent5>
      <a:accent6>
        <a:srgbClr val="F4E4D3"/>
      </a:accent6>
      <a:hlink>
        <a:srgbClr val="6D2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