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Source Sans 3 SemiBold"/>
      <p:regular r:id="rId23"/>
      <p:bold r:id="rId24"/>
      <p:italic r:id="rId25"/>
      <p:boldItalic r:id="rId26"/>
    </p:embeddedFont>
    <p:embeddedFont>
      <p:font typeface="Roboto"/>
      <p:regular r:id="rId27"/>
      <p:bold r:id="rId28"/>
      <p:italic r:id="rId29"/>
      <p:boldItalic r:id="rId30"/>
    </p:embeddedFont>
    <p:embeddedFont>
      <p:font typeface="Source Sans 3"/>
      <p:regular r:id="rId31"/>
      <p:bold r:id="rId32"/>
      <p:italic r:id="rId33"/>
      <p:boldItalic r:id="rId34"/>
    </p:embeddedFont>
    <p:embeddedFont>
      <p:font typeface="Helvetica Neue"/>
      <p:regular r:id="rId35"/>
      <p:bold r:id="rId36"/>
      <p:italic r:id="rId37"/>
      <p:boldItalic r:id="rId38"/>
    </p:embeddedFont>
    <p:embeddedFont>
      <p:font typeface="Source Sans 3 Black"/>
      <p:bold r:id="rId39"/>
      <p:boldItalic r:id="rId40"/>
    </p:embeddedFont>
    <p:embeddedFont>
      <p:font typeface="Source Sans 3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DA80BC-35AC-4A4D-BAC5-2953C8AE3F4A}">
  <a:tblStyle styleId="{6BDA80BC-35AC-4A4D-BAC5-2953C8AE3F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3Black-boldItalic.fntdata"/><Relationship Id="rId20" Type="http://schemas.openxmlformats.org/officeDocument/2006/relationships/slide" Target="slides/slide14.xml"/><Relationship Id="rId42" Type="http://schemas.openxmlformats.org/officeDocument/2006/relationships/font" Target="fonts/SourceSans3Light-bold.fntdata"/><Relationship Id="rId41" Type="http://schemas.openxmlformats.org/officeDocument/2006/relationships/font" Target="fonts/SourceSans3Light-regular.fntdata"/><Relationship Id="rId22" Type="http://schemas.openxmlformats.org/officeDocument/2006/relationships/slide" Target="slides/slide16.xml"/><Relationship Id="rId44" Type="http://schemas.openxmlformats.org/officeDocument/2006/relationships/font" Target="fonts/SourceSans3Light-boldItalic.fntdata"/><Relationship Id="rId21" Type="http://schemas.openxmlformats.org/officeDocument/2006/relationships/slide" Target="slides/slide15.xml"/><Relationship Id="rId43" Type="http://schemas.openxmlformats.org/officeDocument/2006/relationships/font" Target="fonts/SourceSans3Light-italic.fntdata"/><Relationship Id="rId24" Type="http://schemas.openxmlformats.org/officeDocument/2006/relationships/font" Target="fonts/SourceSans3SemiBold-bold.fntdata"/><Relationship Id="rId23" Type="http://schemas.openxmlformats.org/officeDocument/2006/relationships/font" Target="fonts/SourceSans3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ourceSans3SemiBold-boldItalic.fntdata"/><Relationship Id="rId25" Type="http://schemas.openxmlformats.org/officeDocument/2006/relationships/font" Target="fonts/SourceSans3SemiBold-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Sans3-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SourceSans3-italic.fntdata"/><Relationship Id="rId10" Type="http://schemas.openxmlformats.org/officeDocument/2006/relationships/slide" Target="slides/slide4.xml"/><Relationship Id="rId32" Type="http://schemas.openxmlformats.org/officeDocument/2006/relationships/font" Target="fonts/SourceSans3-bold.fntdata"/><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font" Target="fonts/SourceSans3-boldItalic.fntdata"/><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39" Type="http://schemas.openxmlformats.org/officeDocument/2006/relationships/font" Target="fonts/SourceSans3Black-bold.fntdata"/><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825" u="none" cap="none" strike="noStrike">
                <a:latin typeface="Source Sans 3"/>
                <a:ea typeface="Source Sans 3"/>
                <a:cs typeface="Source Sans 3"/>
                <a:sym typeface="Source Sans 3"/>
              </a:defRPr>
            </a:lvl1pPr>
            <a:lvl2pPr indent="-228600" lvl="1" marL="9144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825"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8c05d61410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8c05d61410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c9638c8a0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7c9638c8a0_0_2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200">
                <a:solidFill>
                  <a:srgbClr val="182B49"/>
                </a:solidFill>
              </a:rPr>
              <a:t>Script: The equation governing 2 windkessel model represents </a:t>
            </a:r>
            <a:r>
              <a:rPr lang="en-US" sz="1500">
                <a:solidFill>
                  <a:schemeClr val="dk1"/>
                </a:solidFill>
                <a:latin typeface="Arial"/>
                <a:ea typeface="Arial"/>
                <a:cs typeface="Arial"/>
                <a:sym typeface="Arial"/>
              </a:rPr>
              <a:t>blood pressure, blood flow, peripheral resistance, total arterial compliance, to describe the dynamics of blood flow.</a:t>
            </a:r>
            <a:r>
              <a:rPr lang="en-US" sz="1400">
                <a:solidFill>
                  <a:schemeClr val="dk1"/>
                </a:solidFill>
                <a:latin typeface="Arial"/>
                <a:ea typeface="Arial"/>
                <a:cs typeface="Arial"/>
                <a:sym typeface="Arial"/>
              </a:rPr>
              <a:t> while the differential equations governing 3 windkessel model show that Z  represents the </a:t>
            </a:r>
            <a:r>
              <a:rPr lang="en-US" sz="1200">
                <a:solidFill>
                  <a:srgbClr val="374151"/>
                </a:solidFill>
              </a:rPr>
              <a:t>resistance to alternating blood flow is added.</a:t>
            </a:r>
            <a:endParaRPr b="1" sz="1200">
              <a:solidFill>
                <a:srgbClr val="182B49"/>
              </a:solidFill>
            </a:endParaRPr>
          </a:p>
          <a:p>
            <a:pPr indent="0" lvl="0" marL="0" rtl="0" algn="l">
              <a:lnSpc>
                <a:spcPct val="100000"/>
              </a:lnSpc>
              <a:spcBef>
                <a:spcPts val="1000"/>
              </a:spcBef>
              <a:spcAft>
                <a:spcPts val="0"/>
              </a:spcAft>
              <a:buClr>
                <a:schemeClr val="dk1"/>
              </a:buClr>
              <a:buSzPts val="1100"/>
              <a:buFont typeface="Arial"/>
              <a:buNone/>
            </a:pPr>
            <a:r>
              <a:rPr b="1" lang="en-US" sz="1200">
                <a:solidFill>
                  <a:srgbClr val="182B49"/>
                </a:solidFill>
              </a:rPr>
              <a:t>2-Element Model:</a:t>
            </a:r>
            <a:endParaRPr b="1" sz="1200">
              <a:solidFill>
                <a:srgbClr val="182B49"/>
              </a:solidFill>
            </a:endParaRPr>
          </a:p>
          <a:p>
            <a:pPr indent="-304800" lvl="0" marL="457200" rtl="0" algn="l">
              <a:lnSpc>
                <a:spcPct val="100000"/>
              </a:lnSpc>
              <a:spcBef>
                <a:spcPts val="1000"/>
              </a:spcBef>
              <a:spcAft>
                <a:spcPts val="0"/>
              </a:spcAft>
              <a:buClr>
                <a:srgbClr val="182B49"/>
              </a:buClr>
              <a:buSzPts val="1200"/>
              <a:buFont typeface="Source Sans 3"/>
              <a:buChar char="•"/>
            </a:pPr>
            <a:r>
              <a:rPr lang="en-US" sz="1200">
                <a:solidFill>
                  <a:srgbClr val="182B49"/>
                </a:solidFill>
              </a:rPr>
              <a:t>u</a:t>
            </a:r>
            <a:r>
              <a:rPr baseline="-25000" lang="en-US" sz="1200">
                <a:solidFill>
                  <a:srgbClr val="182B49"/>
                </a:solidFill>
              </a:rPr>
              <a:t>c</a:t>
            </a:r>
            <a:r>
              <a:rPr lang="en-US" sz="1200">
                <a:solidFill>
                  <a:srgbClr val="182B49"/>
                </a:solidFill>
              </a:rPr>
              <a:t>(t) = Blood pressure in the compliance element -&gt; output voltage</a:t>
            </a:r>
            <a:endParaRPr sz="1200">
              <a:solidFill>
                <a:srgbClr val="182B49"/>
              </a:solidFill>
            </a:endParaRPr>
          </a:p>
          <a:p>
            <a:pPr indent="-304800" lvl="0" marL="457200" rtl="0" algn="l">
              <a:lnSpc>
                <a:spcPct val="100000"/>
              </a:lnSpc>
              <a:spcBef>
                <a:spcPts val="0"/>
              </a:spcBef>
              <a:spcAft>
                <a:spcPts val="0"/>
              </a:spcAft>
              <a:buClr>
                <a:srgbClr val="182B49"/>
              </a:buClr>
              <a:buSzPts val="1200"/>
              <a:buFont typeface="Source Sans 3"/>
              <a:buChar char="•"/>
            </a:pPr>
            <a:r>
              <a:rPr lang="en-US" sz="1200">
                <a:solidFill>
                  <a:srgbClr val="182B49"/>
                </a:solidFill>
              </a:rPr>
              <a:t>i(t) = Blood flow -&gt; input voltage</a:t>
            </a:r>
            <a:endParaRPr sz="1200">
              <a:solidFill>
                <a:srgbClr val="182B49"/>
              </a:solidFill>
            </a:endParaRPr>
          </a:p>
          <a:p>
            <a:pPr indent="-304800" lvl="0" marL="457200" rtl="0" algn="l">
              <a:lnSpc>
                <a:spcPct val="100000"/>
              </a:lnSpc>
              <a:spcBef>
                <a:spcPts val="0"/>
              </a:spcBef>
              <a:spcAft>
                <a:spcPts val="0"/>
              </a:spcAft>
              <a:buClr>
                <a:srgbClr val="182B49"/>
              </a:buClr>
              <a:buSzPts val="1200"/>
              <a:buFont typeface="Source Sans 3"/>
              <a:buChar char="•"/>
            </a:pPr>
            <a:r>
              <a:rPr lang="en-US" sz="1200">
                <a:solidFill>
                  <a:srgbClr val="182B49"/>
                </a:solidFill>
              </a:rPr>
              <a:t>R = Total peripheral resistance </a:t>
            </a:r>
            <a:endParaRPr sz="1200">
              <a:solidFill>
                <a:srgbClr val="182B49"/>
              </a:solidFill>
            </a:endParaRPr>
          </a:p>
          <a:p>
            <a:pPr indent="-304800" lvl="0" marL="457200" rtl="0" algn="l">
              <a:lnSpc>
                <a:spcPct val="100000"/>
              </a:lnSpc>
              <a:spcBef>
                <a:spcPts val="0"/>
              </a:spcBef>
              <a:spcAft>
                <a:spcPts val="0"/>
              </a:spcAft>
              <a:buClr>
                <a:srgbClr val="182B49"/>
              </a:buClr>
              <a:buSzPts val="1200"/>
              <a:buFont typeface="Source Sans 3"/>
              <a:buChar char="•"/>
            </a:pPr>
            <a:r>
              <a:rPr lang="en-US" sz="1200">
                <a:solidFill>
                  <a:srgbClr val="182B49"/>
                </a:solidFill>
              </a:rPr>
              <a:t>C = Total arterial compliance</a:t>
            </a:r>
            <a:endParaRPr sz="1200">
              <a:solidFill>
                <a:srgbClr val="182B49"/>
              </a:solidFill>
            </a:endParaRPr>
          </a:p>
          <a:p>
            <a:pPr indent="0" lvl="0" marL="0" rtl="0" algn="l">
              <a:lnSpc>
                <a:spcPct val="100000"/>
              </a:lnSpc>
              <a:spcBef>
                <a:spcPts val="1000"/>
              </a:spcBef>
              <a:spcAft>
                <a:spcPts val="0"/>
              </a:spcAft>
              <a:buNone/>
            </a:pPr>
            <a:r>
              <a:rPr b="1" lang="en-US" sz="1200">
                <a:solidFill>
                  <a:srgbClr val="182B49"/>
                </a:solidFill>
              </a:rPr>
              <a:t>3-Element Model: </a:t>
            </a:r>
            <a:endParaRPr b="1" sz="1200">
              <a:solidFill>
                <a:srgbClr val="182B49"/>
              </a:solidFill>
            </a:endParaRPr>
          </a:p>
          <a:p>
            <a:pPr indent="-304800" lvl="0" marL="457200" rtl="0" algn="l">
              <a:lnSpc>
                <a:spcPct val="115000"/>
              </a:lnSpc>
              <a:spcBef>
                <a:spcPts val="1500"/>
              </a:spcBef>
              <a:spcAft>
                <a:spcPts val="0"/>
              </a:spcAft>
              <a:buClr>
                <a:srgbClr val="374151"/>
              </a:buClr>
              <a:buSzPts val="1200"/>
              <a:buFont typeface="Roboto"/>
              <a:buChar char="●"/>
            </a:pPr>
            <a:r>
              <a:rPr i="1" lang="en-US" sz="1200">
                <a:solidFill>
                  <a:srgbClr val="374151"/>
                </a:solidFill>
              </a:rPr>
              <a:t>Z</a:t>
            </a:r>
            <a:r>
              <a:rPr lang="en-US" sz="1200">
                <a:solidFill>
                  <a:srgbClr val="374151"/>
                </a:solidFill>
              </a:rPr>
              <a:t> is the impedance, representing the (aortic or pulmonary) resistance to alternating blood flow is added</a:t>
            </a:r>
            <a:endParaRPr b="1" sz="1200">
              <a:solidFill>
                <a:srgbClr val="182B49"/>
              </a:solidFill>
            </a:endParaRPr>
          </a:p>
          <a:p>
            <a:pPr indent="0" lvl="0" marL="0" rtl="0" algn="l">
              <a:lnSpc>
                <a:spcPct val="100000"/>
              </a:lnSpc>
              <a:spcBef>
                <a:spcPts val="1500"/>
              </a:spcBef>
              <a:spcAft>
                <a:spcPts val="0"/>
              </a:spcAft>
              <a:buNone/>
            </a:pPr>
            <a:r>
              <a:rPr lang="en-US" sz="1500">
                <a:latin typeface="Arial"/>
                <a:ea typeface="Arial"/>
                <a:cs typeface="Arial"/>
                <a:sym typeface="Arial"/>
              </a:rPr>
              <a:t>Releates blood pressure, blood flow, peripheral resistance, total arterial compliance, and inertance to describe the dynamics of blood flow.</a:t>
            </a:r>
            <a:r>
              <a:rPr lang="en-US" sz="1400">
                <a:latin typeface="Arial"/>
                <a:ea typeface="Arial"/>
                <a:cs typeface="Arial"/>
                <a:sym typeface="Arial"/>
              </a:rPr>
              <a:t> </a:t>
            </a:r>
            <a:endParaRPr sz="1400">
              <a:latin typeface="Arial"/>
              <a:ea typeface="Arial"/>
              <a:cs typeface="Arial"/>
              <a:sym typeface="Arial"/>
            </a:endParaRPr>
          </a:p>
          <a:p>
            <a:pPr indent="0" lvl="0" marL="0" rtl="0" algn="l">
              <a:lnSpc>
                <a:spcPct val="115000"/>
              </a:lnSpc>
              <a:spcBef>
                <a:spcPts val="1500"/>
              </a:spcBef>
              <a:spcAft>
                <a:spcPts val="0"/>
              </a:spcAft>
              <a:buNone/>
            </a:pPr>
            <a:r>
              <a:t/>
            </a:r>
            <a:endParaRPr sz="1200">
              <a:solidFill>
                <a:srgbClr val="374151"/>
              </a:solidFill>
            </a:endParaRPr>
          </a:p>
          <a:p>
            <a:pPr indent="0" lvl="0" marL="0" rtl="0" algn="l">
              <a:lnSpc>
                <a:spcPct val="100000"/>
              </a:lnSpc>
              <a:spcBef>
                <a:spcPts val="1500"/>
              </a:spcBef>
              <a:spcAft>
                <a:spcPts val="1000"/>
              </a:spcAft>
              <a:buNone/>
            </a:pPr>
            <a:r>
              <a:t/>
            </a:r>
            <a:endParaRPr sz="1200">
              <a:solidFill>
                <a:srgbClr val="182B4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32383da7b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a32383da7b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Significance of Laplace Transform:</a:t>
            </a:r>
            <a:endParaRPr/>
          </a:p>
          <a:p>
            <a:pPr indent="-317500" lvl="0" marL="457200" rtl="0" algn="l">
              <a:spcBef>
                <a:spcPts val="0"/>
              </a:spcBef>
              <a:spcAft>
                <a:spcPts val="0"/>
              </a:spcAft>
              <a:buSzPts val="1400"/>
              <a:buChar char="-"/>
            </a:pPr>
            <a:r>
              <a:rPr lang="en-US"/>
              <a:t>provides insight into the system’s dynamics, frequency response, stability, and transient response</a:t>
            </a:r>
            <a:endParaRPr/>
          </a:p>
          <a:p>
            <a:pPr indent="-317500" lvl="0" marL="457200" rtl="0" algn="l">
              <a:spcBef>
                <a:spcPts val="0"/>
              </a:spcBef>
              <a:spcAft>
                <a:spcPts val="0"/>
              </a:spcAft>
              <a:buSzPts val="1400"/>
              <a:buChar char="-"/>
            </a:pPr>
            <a:r>
              <a:rPr lang="en-US"/>
              <a:t> specifically, the transfer function analyzes the blood flow signals at different frequencies and provides numerical information for the input blood flow and output pressure response rates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t/>
            </a:r>
            <a:endParaRPr sz="1500">
              <a:solidFill>
                <a:srgbClr val="182B49"/>
              </a:solidFill>
            </a:endParaRPr>
          </a:p>
          <a:p>
            <a:pPr indent="0" lvl="0" marL="0" rtl="0" algn="l">
              <a:lnSpc>
                <a:spcPct val="17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By utilizing two ordinary differential equations, you've derived Laplace transfer functions essential for analyzing blood flow signals across different frequencies. These functions offer numerical information on input blood flow and output pressure response rates, allowing for a focused examination of blood pressure and cardiac output dynamics. This analysis in the frequency domain lays the groundwork for designing effective control systems to better understand and manage cardiovascular function.</a:t>
            </a:r>
            <a:endParaRPr sz="11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500">
              <a:solidFill>
                <a:srgbClr val="182B4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22e31da0e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a22e31da0e_1_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biggest difference between these two models is the inclusion of the Z_c in the model which provided a more accurate simulation of the </a:t>
            </a:r>
            <a:r>
              <a:rPr lang="en-US"/>
              <a:t>cardiac</a:t>
            </a:r>
            <a:r>
              <a:rPr lang="en-US"/>
              <a:t> </a:t>
            </a:r>
            <a:r>
              <a:rPr lang="en-US"/>
              <a:t>cycle</a:t>
            </a:r>
            <a:r>
              <a:rPr lang="en-US"/>
              <a:t>.</a:t>
            </a:r>
            <a:endParaRPr/>
          </a:p>
          <a:p>
            <a:pPr indent="-323850" lvl="0" marL="457200" rtl="0" algn="l">
              <a:lnSpc>
                <a:spcPct val="100000"/>
              </a:lnSpc>
              <a:spcBef>
                <a:spcPts val="0"/>
              </a:spcBef>
              <a:spcAft>
                <a:spcPts val="0"/>
              </a:spcAft>
              <a:buClr>
                <a:srgbClr val="182B49"/>
              </a:buClr>
              <a:buSzPts val="1500"/>
              <a:buFont typeface="Source Sans 3"/>
              <a:buChar char="●"/>
            </a:pPr>
            <a:r>
              <a:rPr lang="en-US" sz="1500">
                <a:solidFill>
                  <a:srgbClr val="182B49"/>
                </a:solidFill>
              </a:rPr>
              <a:t>2 Feedback and 1 feedforward </a:t>
            </a:r>
            <a:endParaRPr sz="1500">
              <a:solidFill>
                <a:srgbClr val="182B49"/>
              </a:solidFill>
            </a:endParaRPr>
          </a:p>
          <a:p>
            <a:pPr indent="-323850" lvl="0" marL="457200" rtl="0" algn="l">
              <a:lnSpc>
                <a:spcPct val="100000"/>
              </a:lnSpc>
              <a:spcBef>
                <a:spcPts val="0"/>
              </a:spcBef>
              <a:spcAft>
                <a:spcPts val="0"/>
              </a:spcAft>
              <a:buClr>
                <a:srgbClr val="182B49"/>
              </a:buClr>
              <a:buSzPts val="1500"/>
              <a:buFont typeface="Source Sans 3"/>
              <a:buChar char="●"/>
            </a:pPr>
            <a:r>
              <a:rPr lang="en-US" sz="1500">
                <a:solidFill>
                  <a:srgbClr val="182B49"/>
                </a:solidFill>
              </a:rPr>
              <a:t>2</a:t>
            </a:r>
            <a:r>
              <a:rPr baseline="30000" lang="en-US" sz="1500">
                <a:solidFill>
                  <a:srgbClr val="182B49"/>
                </a:solidFill>
              </a:rPr>
              <a:t>nd</a:t>
            </a:r>
            <a:r>
              <a:rPr lang="en-US" sz="1500">
                <a:solidFill>
                  <a:srgbClr val="182B49"/>
                </a:solidFill>
              </a:rPr>
              <a:t> order system</a:t>
            </a:r>
            <a:endParaRPr sz="1500">
              <a:solidFill>
                <a:srgbClr val="182B49"/>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a2599166f3_2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a2599166f3_2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374151"/>
                </a:solidFill>
                <a:latin typeface="Roboto"/>
                <a:ea typeface="Roboto"/>
                <a:cs typeface="Roboto"/>
                <a:sym typeface="Roboto"/>
              </a:rPr>
              <a:t>On this slide, we compare the step responses of our cardiovascular system models. The Simulink plot for the two-element Windkessel model reveals a lower step response compared to the three-element model, highlighting the latter's enhanced ability to capture dynamic changes in the system. This can be attributed to how the 2-element model is lacks the arterial inertia compared to the 3 element model, thus resulting in a more </a:t>
            </a:r>
            <a:r>
              <a:rPr lang="en-US" sz="1200">
                <a:solidFill>
                  <a:srgbClr val="374151"/>
                </a:solidFill>
                <a:latin typeface="Roboto"/>
                <a:ea typeface="Roboto"/>
                <a:cs typeface="Roboto"/>
                <a:sym typeface="Roboto"/>
              </a:rPr>
              <a:t>realistic</a:t>
            </a:r>
            <a:r>
              <a:rPr lang="en-US" sz="1200">
                <a:solidFill>
                  <a:srgbClr val="374151"/>
                </a:solidFill>
                <a:latin typeface="Roboto"/>
                <a:ea typeface="Roboto"/>
                <a:cs typeface="Roboto"/>
                <a:sym typeface="Roboto"/>
              </a:rPr>
              <a:t> response.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22e31da0e_1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a22e31da0e_1_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In the 2-element model, blood pressure dynamics are primarily influenced by both resistance and compliance.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3-Element Windkessel Model introduces inertial effects, accounting for the acceleration and deceleration of blood flow. This component considers the mass of blood and the elasticity of the arterial walls, providing a more comprehensive representation of the blood output.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Incorporating characteristic resistance, Zc, in the 3-element model enhances its ability to simulate physiological phenomena such as wave reflections and more accurately captures the dynamics of blood flow, especially during rapid changes in pressure. As seen in the N, D, and C figures, the impact of inertial effects during systole and diastole are shown via the wave reflections.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N: 106-109</a:t>
            </a:r>
            <a:endParaRPr/>
          </a:p>
          <a:p>
            <a:pPr indent="0" lvl="0" marL="0" rtl="0" algn="l">
              <a:spcBef>
                <a:spcPts val="0"/>
              </a:spcBef>
              <a:spcAft>
                <a:spcPts val="0"/>
              </a:spcAft>
              <a:buClr>
                <a:schemeClr val="dk1"/>
              </a:buClr>
              <a:buSzPts val="1100"/>
              <a:buFont typeface="Arial"/>
              <a:buNone/>
            </a:pPr>
            <a:r>
              <a:rPr lang="en-US"/>
              <a:t>D: 88</a:t>
            </a:r>
            <a:endParaRPr/>
          </a:p>
          <a:p>
            <a:pPr indent="0" lvl="0" marL="0" rtl="0" algn="l">
              <a:spcBef>
                <a:spcPts val="0"/>
              </a:spcBef>
              <a:spcAft>
                <a:spcPts val="0"/>
              </a:spcAft>
              <a:buClr>
                <a:schemeClr val="dk1"/>
              </a:buClr>
              <a:buSzPts val="1100"/>
              <a:buFont typeface="Arial"/>
              <a:buNone/>
            </a:pPr>
            <a:r>
              <a:rPr lang="en-US"/>
              <a:t>C: 142</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Effect of Vasodilator Drugs</a:t>
            </a:r>
            <a:endParaRPr/>
          </a:p>
          <a:p>
            <a:pPr indent="0" lvl="0" marL="0" rtl="0" algn="l">
              <a:spcBef>
                <a:spcPts val="0"/>
              </a:spcBef>
              <a:spcAft>
                <a:spcPts val="0"/>
              </a:spcAft>
              <a:buClr>
                <a:schemeClr val="dk1"/>
              </a:buClr>
              <a:buSzPts val="1100"/>
              <a:buFont typeface="Arial"/>
              <a:buNone/>
            </a:pPr>
            <a:r>
              <a:rPr lang="en-US"/>
              <a:t>↓ R, ↑ C</a:t>
            </a:r>
            <a:endParaRPr/>
          </a:p>
          <a:p>
            <a:pPr indent="0" lvl="0" marL="0" rtl="0" algn="l">
              <a:spcBef>
                <a:spcPts val="0"/>
              </a:spcBef>
              <a:spcAft>
                <a:spcPts val="0"/>
              </a:spcAft>
              <a:buClr>
                <a:schemeClr val="dk1"/>
              </a:buClr>
              <a:buSzPts val="1100"/>
              <a:buFont typeface="Arial"/>
              <a:buNone/>
            </a:pPr>
            <a:r>
              <a:rPr lang="en-US"/>
              <a:t>Effect of Vasoconstrictor Drugs</a:t>
            </a:r>
            <a:endParaRPr/>
          </a:p>
          <a:p>
            <a:pPr indent="0" lvl="0" marL="0" rtl="0" algn="l">
              <a:spcBef>
                <a:spcPts val="0"/>
              </a:spcBef>
              <a:spcAft>
                <a:spcPts val="0"/>
              </a:spcAft>
              <a:buClr>
                <a:schemeClr val="dk1"/>
              </a:buClr>
              <a:buSzPts val="1100"/>
              <a:buFont typeface="Arial"/>
              <a:buNone/>
            </a:pPr>
            <a:r>
              <a:rPr lang="en-US"/>
              <a:t>↑ R,  ↓ C</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22e31da0e_1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a22e31da0e_1_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t>Script:</a:t>
            </a:r>
            <a:r>
              <a:rPr lang="en-US" sz="1200">
                <a:solidFill>
                  <a:srgbClr val="374151"/>
                </a:solidFill>
                <a:latin typeface="Roboto"/>
                <a:ea typeface="Roboto"/>
                <a:cs typeface="Roboto"/>
                <a:sym typeface="Roboto"/>
              </a:rPr>
              <a:t>From the derived Laplace transfer function and the given parameters for each condition, the Bode plot can be found to depict the frequency response of both the 2-element and 3-element Windkessel models. The 2-element model exhibits a smoother magnitude roll-off, while the 3-element model introduces complexity with resonance effects, as indicated by a phase shift reaching 90 degrees at the resonant frequency and back to 0 degrees. Consequently, the magnitude changed to represent the </a:t>
            </a:r>
            <a:r>
              <a:rPr lang="en-US" sz="1200">
                <a:solidFill>
                  <a:srgbClr val="374151"/>
                </a:solidFill>
                <a:latin typeface="Roboto"/>
                <a:ea typeface="Roboto"/>
                <a:cs typeface="Roboto"/>
                <a:sym typeface="Roboto"/>
              </a:rPr>
              <a:t>physiological</a:t>
            </a:r>
            <a:r>
              <a:rPr lang="en-US" sz="1200">
                <a:solidFill>
                  <a:srgbClr val="374151"/>
                </a:solidFill>
                <a:latin typeface="Roboto"/>
                <a:ea typeface="Roboto"/>
                <a:cs typeface="Roboto"/>
                <a:sym typeface="Roboto"/>
              </a:rPr>
              <a:t> changes of the blood vessels according to the parameters. y. It is also key to mention that the Bode diagrams resemble the behavior of a low pass filter indictable a stable system. </a:t>
            </a:r>
            <a:endParaRPr sz="1200">
              <a:solidFill>
                <a:srgbClr val="374151"/>
              </a:solidFill>
              <a:latin typeface="Roboto"/>
              <a:ea typeface="Roboto"/>
              <a:cs typeface="Roboto"/>
              <a:sym typeface="Roboto"/>
            </a:endParaRPr>
          </a:p>
          <a:p>
            <a:pPr indent="0" lvl="0" marL="0" rtl="0" algn="l">
              <a:spcBef>
                <a:spcPts val="0"/>
              </a:spcBef>
              <a:spcAft>
                <a:spcPts val="0"/>
              </a:spcAft>
              <a:buNone/>
            </a:pPr>
            <a:r>
              <a:t/>
            </a:r>
            <a:endParaRPr sz="1200">
              <a:solidFill>
                <a:srgbClr val="374151"/>
              </a:solidFill>
              <a:latin typeface="Roboto"/>
              <a:ea typeface="Roboto"/>
              <a:cs typeface="Roboto"/>
              <a:sym typeface="Roboto"/>
            </a:endParaRPr>
          </a:p>
          <a:p>
            <a:pPr indent="0" lvl="0" marL="0" rtl="0" algn="l">
              <a:spcBef>
                <a:spcPts val="0"/>
              </a:spcBef>
              <a:spcAft>
                <a:spcPts val="0"/>
              </a:spcAft>
              <a:buNone/>
            </a:pPr>
            <a:r>
              <a:t/>
            </a:r>
            <a:endParaRPr sz="1200">
              <a:solidFill>
                <a:srgbClr val="374151"/>
              </a:solidFill>
              <a:latin typeface="Roboto"/>
              <a:ea typeface="Roboto"/>
              <a:cs typeface="Roboto"/>
              <a:sym typeface="Roboto"/>
            </a:endParaRPr>
          </a:p>
          <a:p>
            <a:pPr indent="0" lvl="0" marL="0" rtl="0" algn="l">
              <a:spcBef>
                <a:spcPts val="0"/>
              </a:spcBef>
              <a:spcAft>
                <a:spcPts val="0"/>
              </a:spcAft>
              <a:buNone/>
            </a:pPr>
            <a:r>
              <a:t/>
            </a:r>
            <a:endParaRPr sz="1200">
              <a:solidFill>
                <a:srgbClr val="182B49"/>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a2d0c581e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a2d0c581e6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a1c2a33e29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a1c2a33e29_0_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a1c2a33e29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a1c2a33e29_0_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chemeClr val="dk1"/>
                </a:solidFill>
              </a:rPr>
              <a:t>Script: In this slide we have  description of an early Windkessel model that was given by the German physiologist, Otto Frank in 1899. The Windkessel model provides a solution by allowing simulation and analysis of the dynamic response of the cardiovascular system, helping to quantify the changes in arterial compliance and peripheral resistance. the model demonstrates that when compliance occurs, aortic valves and peripheral resistance come together, meaning that peripheral flow becomes constant. This helps regulate blood flow and maintain homeostasis in the cardiovascular system.</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i="1" lang="en-US" sz="1000" u="sng">
                <a:solidFill>
                  <a:schemeClr val="dk1"/>
                </a:solidFill>
              </a:rPr>
              <a:t>Arterial Compliance Simulation:</a:t>
            </a:r>
            <a:endParaRPr sz="1000">
              <a:solidFill>
                <a:schemeClr val="dk1"/>
              </a:solidFill>
            </a:endParaRPr>
          </a:p>
          <a:p>
            <a:pPr indent="0" lvl="0" marL="457200" rtl="0" algn="l">
              <a:lnSpc>
                <a:spcPct val="115000"/>
              </a:lnSpc>
              <a:spcBef>
                <a:spcPts val="0"/>
              </a:spcBef>
              <a:spcAft>
                <a:spcPts val="0"/>
              </a:spcAft>
              <a:buNone/>
            </a:pPr>
            <a:r>
              <a:rPr lang="en-US" sz="1000">
                <a:solidFill>
                  <a:schemeClr val="dk1"/>
                </a:solidFill>
              </a:rPr>
              <a:t>In </a:t>
            </a:r>
            <a:r>
              <a:rPr lang="en-US" sz="1000">
                <a:solidFill>
                  <a:schemeClr val="dk1"/>
                </a:solidFill>
              </a:rPr>
              <a:t>simpler</a:t>
            </a:r>
            <a:r>
              <a:rPr lang="en-US" sz="1000">
                <a:solidFill>
                  <a:schemeClr val="dk1"/>
                </a:solidFill>
              </a:rPr>
              <a:t> terms, is measured by the blood pumped into the heart that compresses the Windkessel–or in this </a:t>
            </a:r>
            <a:r>
              <a:rPr lang="en-US" sz="1000">
                <a:solidFill>
                  <a:schemeClr val="dk1"/>
                </a:solidFill>
              </a:rPr>
              <a:t>case</a:t>
            </a:r>
            <a:r>
              <a:rPr lang="en-US" sz="1000">
                <a:solidFill>
                  <a:schemeClr val="dk1"/>
                </a:solidFill>
              </a:rPr>
              <a:t> the elastic arteries. This simulates the elasticity and extensibility of major arteries, reflecting the vessel’s ability to expand under pressure.</a:t>
            </a:r>
            <a:endParaRPr sz="1000">
              <a:solidFill>
                <a:schemeClr val="dk1"/>
              </a:solidFill>
            </a:endParaRPr>
          </a:p>
          <a:p>
            <a:pPr indent="0" lvl="0" marL="0" rtl="0" algn="l">
              <a:lnSpc>
                <a:spcPct val="115000"/>
              </a:lnSpc>
              <a:spcBef>
                <a:spcPts val="0"/>
              </a:spcBef>
              <a:spcAft>
                <a:spcPts val="0"/>
              </a:spcAft>
              <a:buNone/>
            </a:pPr>
            <a:r>
              <a:t/>
            </a:r>
            <a:endParaRPr b="1" i="1" sz="1000" u="sng">
              <a:solidFill>
                <a:schemeClr val="dk1"/>
              </a:solidFill>
            </a:endParaRPr>
          </a:p>
          <a:p>
            <a:pPr indent="0" lvl="0" marL="0" rtl="0" algn="l">
              <a:lnSpc>
                <a:spcPct val="115000"/>
              </a:lnSpc>
              <a:spcBef>
                <a:spcPts val="0"/>
              </a:spcBef>
              <a:spcAft>
                <a:spcPts val="0"/>
              </a:spcAft>
              <a:buNone/>
            </a:pPr>
            <a:r>
              <a:rPr b="1" i="1" lang="en-US" sz="1000" u="sng">
                <a:solidFill>
                  <a:schemeClr val="dk1"/>
                </a:solidFill>
              </a:rPr>
              <a:t>Peripheral Resistance Simulation:</a:t>
            </a:r>
            <a:endParaRPr b="1" i="1" sz="1000" u="sng">
              <a:solidFill>
                <a:schemeClr val="dk1"/>
              </a:solidFill>
            </a:endParaRPr>
          </a:p>
          <a:p>
            <a:pPr indent="0" lvl="0" marL="457200" rtl="0" algn="l">
              <a:lnSpc>
                <a:spcPct val="115000"/>
              </a:lnSpc>
              <a:spcBef>
                <a:spcPts val="0"/>
              </a:spcBef>
              <a:spcAft>
                <a:spcPts val="0"/>
              </a:spcAft>
              <a:buNone/>
            </a:pPr>
            <a:r>
              <a:rPr lang="en-US" sz="1000">
                <a:solidFill>
                  <a:schemeClr val="dk1"/>
                </a:solidFill>
              </a:rPr>
              <a:t>Here, blood encounters resistance while leaving the Windkessel and flowing back to the heart. This represents the resistance to blood flow in the arterial tree, from major arteries to capillaries, demonstrating the effect of decreasing vessel diameter. The exhibited resistance to flow is known as peripheral resistance.</a:t>
            </a:r>
            <a:endParaRPr sz="1000">
              <a:solidFill>
                <a:schemeClr val="dk1"/>
              </a:solidFill>
            </a:endParaRPr>
          </a:p>
          <a:p>
            <a:pPr indent="0" lvl="0" marL="0" rtl="0" algn="l">
              <a:lnSpc>
                <a:spcPct val="115000"/>
              </a:lnSpc>
              <a:spcBef>
                <a:spcPts val="1000"/>
              </a:spcBef>
              <a:spcAft>
                <a:spcPts val="1000"/>
              </a:spcAft>
              <a:buClr>
                <a:schemeClr val="dk1"/>
              </a:buClr>
              <a:buSzPts val="1100"/>
              <a:buFont typeface="Arial"/>
              <a:buNone/>
            </a:pPr>
            <a:r>
              <a:rPr lang="en-US" sz="1000" strike="sngStrike">
                <a:solidFill>
                  <a:schemeClr val="dk1"/>
                </a:solidFill>
              </a:rPr>
              <a:t>Furthermore, the model demonstrates that when compliance occurs, aortic valves and peripheral resistance come together, meaning that peripheral flow becomes constant. This helps regulate blood flow and maintain homeostasis in the </a:t>
            </a:r>
            <a:r>
              <a:rPr lang="en-US" sz="1000" strike="sngStrike">
                <a:solidFill>
                  <a:schemeClr val="dk1"/>
                </a:solidFill>
              </a:rPr>
              <a:t>cardiovascular</a:t>
            </a:r>
            <a:r>
              <a:rPr lang="en-US" sz="1000" strike="sngStrike">
                <a:solidFill>
                  <a:schemeClr val="dk1"/>
                </a:solidFill>
              </a:rPr>
              <a:t> system.</a:t>
            </a:r>
            <a:endParaRPr sz="1000" strike="sngStrike">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26ebb017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a26ebb017a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n-US" sz="1000">
                <a:solidFill>
                  <a:schemeClr val="dk1"/>
                </a:solidFill>
              </a:rPr>
              <a:t>For this analysis, we’ll be detailing the 2 and 3-element WM. The 2-element model corresponds to a simplified circuit featuring a resistor (analogous to arterial resistance) and a capacitor (representing arterial compliance). This basic model neglects inertial effects and additional resistive components. In contrast, the 3-element model introduces an extra resistor (analogous to valve resistance) to capture the intricacies of aortic valve dynamics. This extension allows for a more nuanced representation of the arterial system, particularly in modeling blood flow dynamics impacted by the opening and closing of the aortic valve. In electrical terms, the 3-element model resembles a circuit with two resistors (arterial resistance and valve resistance; Z_c) and a capacitor (arterial compliance), offering a more detailed and physiologically accurate simulation of cardiovascular dynamics.</a:t>
            </a:r>
            <a:endParaRPr sz="1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US" sz="1000">
                <a:solidFill>
                  <a:schemeClr val="dk1"/>
                </a:solidFill>
              </a:rPr>
              <a:t>Input: Volumetric blood flow (Current i(t)) </a:t>
            </a:r>
            <a:endParaRPr sz="1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US" sz="1000">
                <a:solidFill>
                  <a:schemeClr val="dk1"/>
                </a:solidFill>
              </a:rPr>
              <a:t>Output: Blood Pressure with respects to time (Output voltage u(t))</a:t>
            </a:r>
            <a:endParaRPr sz="1000">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1000"/>
              </a:spcBef>
              <a:spcAft>
                <a:spcPts val="1000"/>
              </a:spcAft>
              <a:buNone/>
            </a:pPr>
            <a:r>
              <a:t/>
            </a:r>
            <a:endParaRPr sz="10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c9638c8a0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7c9638c8a0_0_1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i="1" lang="en-US" sz="1000" u="sng">
                <a:solidFill>
                  <a:schemeClr val="dk1"/>
                </a:solidFill>
              </a:rPr>
              <a:t>(7) Introduction: </a:t>
            </a:r>
            <a:r>
              <a:rPr i="1" lang="en-US" sz="1000">
                <a:solidFill>
                  <a:schemeClr val="dk1"/>
                </a:solidFill>
              </a:rPr>
              <a:t>Cardiovascular dynamics plays a pivotal role in understanding heart function and blood circulation. The Windkessel model simulates the heart and arterial system as a hydraulic circuit, emphasizing the characteristics of load on the heart and relationship between blood pressure and blood flow.</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sz="10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sz="1000" u="sng">
                <a:solidFill>
                  <a:schemeClr val="dk1"/>
                </a:solidFill>
              </a:rPr>
              <a:t>Problem statement: </a:t>
            </a:r>
            <a:r>
              <a:rPr i="1" lang="en-US" sz="1000">
                <a:solidFill>
                  <a:schemeClr val="dk1"/>
                </a:solidFill>
              </a:rPr>
              <a:t>To understand and simulate the dynamics of blood flow &amp; pressure via the 2 and 3-Element Windkessel Models and to further, investigate the response under constricted and dilated conditions. These conditions can be exhibited under the influence of vasodilator &amp; vasoconstrictor drugs.</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sz="10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sz="1000" u="sng">
                <a:solidFill>
                  <a:schemeClr val="dk1"/>
                </a:solidFill>
              </a:rPr>
              <a:t>Motivation statement: </a:t>
            </a:r>
            <a:r>
              <a:rPr i="1" lang="en-US" sz="1000">
                <a:solidFill>
                  <a:schemeClr val="dk1"/>
                </a:solidFill>
              </a:rPr>
              <a:t>The administration of vasoactive drugs, such as vasodilators or vasoconstrictors, is common in clinical settings. However, predicting their effects on the cardiovascular system and optimizing dose is challenging. The Windkessel model provides a solution by allowing simulation and analysis of the dynamic response of the cardiovascular system to these drugs. </a:t>
            </a:r>
            <a:endParaRPr i="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sz="1000"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sz="1000" u="sng">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a22e31da0e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a22e31da0e_0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000">
                <a:solidFill>
                  <a:schemeClr val="dk1"/>
                </a:solidFill>
              </a:rPr>
              <a:t>Vasodilation</a:t>
            </a:r>
            <a:r>
              <a:rPr lang="en-US" sz="1000">
                <a:solidFill>
                  <a:schemeClr val="dk1"/>
                </a:solidFill>
              </a:rPr>
              <a:t> occurs when the muscles in your blood vessel walls relax. When you take a vasodilator, the blood </a:t>
            </a:r>
            <a:r>
              <a:rPr lang="en-US" sz="1000">
                <a:solidFill>
                  <a:schemeClr val="dk1"/>
                </a:solidFill>
              </a:rPr>
              <a:t>vessel’s</a:t>
            </a:r>
            <a:r>
              <a:rPr lang="en-US" sz="1000">
                <a:solidFill>
                  <a:schemeClr val="dk1"/>
                </a:solidFill>
              </a:rPr>
              <a:t> middle interior (lumen) is the part that widens. Vasodilators widen vessels, decreases vascular resistance, enhances blood flow, and often leads to a lowering of blood pressure.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Nitroprusside, which is used mostly in emergencies and is administered through an IV</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Labetalol, which can treat severe hypertension (high blood pressure) during labor and prevent eclampsia and hemorrhaging</a:t>
            </a:r>
            <a:endParaRPr sz="1000">
              <a:solidFill>
                <a:schemeClr val="dk1"/>
              </a:solidFill>
            </a:endParaRPr>
          </a:p>
          <a:p>
            <a:pPr indent="0" lvl="0" marL="0" rtl="0" algn="l">
              <a:lnSpc>
                <a:spcPct val="115000"/>
              </a:lnSpc>
              <a:spcBef>
                <a:spcPts val="0"/>
              </a:spcBef>
              <a:spcAft>
                <a:spcPts val="0"/>
              </a:spcAft>
              <a:buNone/>
            </a:pPr>
            <a:r>
              <a:t/>
            </a:r>
            <a:endParaRPr b="1" sz="1000">
              <a:solidFill>
                <a:schemeClr val="dk1"/>
              </a:solidFill>
            </a:endParaRPr>
          </a:p>
          <a:p>
            <a:pPr indent="0" lvl="0" marL="0" rtl="0" algn="l">
              <a:lnSpc>
                <a:spcPct val="115000"/>
              </a:lnSpc>
              <a:spcBef>
                <a:spcPts val="0"/>
              </a:spcBef>
              <a:spcAft>
                <a:spcPts val="0"/>
              </a:spcAft>
              <a:buNone/>
            </a:pPr>
            <a:r>
              <a:rPr b="1" lang="en-US" sz="1000">
                <a:solidFill>
                  <a:schemeClr val="dk1"/>
                </a:solidFill>
              </a:rPr>
              <a:t>Vasoconstrictors </a:t>
            </a:r>
            <a:r>
              <a:rPr lang="en-US" sz="1000">
                <a:solidFill>
                  <a:schemeClr val="dk1"/>
                </a:solidFill>
              </a:rPr>
              <a:t>narrow blood vessels, increasing vascular resistance and leading to a reduction in blood flow, which can elevate blood pressure and alter organ perfusion.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Many vasoconstrictors are hormones that are found in the body.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US" sz="1000">
                <a:solidFill>
                  <a:schemeClr val="dk1"/>
                </a:solidFill>
              </a:rPr>
              <a:t>E.g. Medicine containing dopamine, epinephrine, etc. </a:t>
            </a:r>
            <a:endParaRPr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a26ebb017a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a26ebb017a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i="1" lang="en-US" sz="1000"/>
              <a:t>Throughout the simulations of each of these models, we use the same human parameter values shown in the Table</a:t>
            </a:r>
            <a:endParaRPr b="1" i="1" sz="1000"/>
          </a:p>
          <a:p>
            <a:pPr indent="0" lvl="0" marL="0" rtl="0" algn="l">
              <a:lnSpc>
                <a:spcPct val="115000"/>
              </a:lnSpc>
              <a:spcBef>
                <a:spcPts val="0"/>
              </a:spcBef>
              <a:spcAft>
                <a:spcPts val="0"/>
              </a:spcAft>
              <a:buNone/>
            </a:pPr>
            <a:r>
              <a:rPr b="1" i="1" lang="en-US" sz="1000"/>
              <a:t>Effects of Vasodilator Drugs</a:t>
            </a:r>
            <a:endParaRPr b="1" i="1" sz="1000"/>
          </a:p>
          <a:p>
            <a:pPr indent="0" lvl="0" marL="457200" rtl="0" algn="l">
              <a:lnSpc>
                <a:spcPct val="115000"/>
              </a:lnSpc>
              <a:spcBef>
                <a:spcPts val="0"/>
              </a:spcBef>
              <a:spcAft>
                <a:spcPts val="0"/>
              </a:spcAft>
              <a:buNone/>
            </a:pPr>
            <a:r>
              <a:rPr b="1" i="1" lang="en-US" sz="1000"/>
              <a:t>Resistance (R): </a:t>
            </a:r>
            <a:r>
              <a:rPr lang="en-US" sz="1000" u="sng"/>
              <a:t>Decrease</a:t>
            </a:r>
            <a:r>
              <a:rPr lang="en-US" sz="1000"/>
              <a:t>: Vasodilators typically </a:t>
            </a:r>
            <a:r>
              <a:rPr lang="en-US" sz="1000" u="sng"/>
              <a:t>relax blood vessels</a:t>
            </a:r>
            <a:r>
              <a:rPr lang="en-US" sz="1000"/>
              <a:t>, leading to a reduction in resistance. </a:t>
            </a:r>
            <a:r>
              <a:rPr lang="en-US" sz="1000" u="sng"/>
              <a:t>This is especially true in the arterioles and small arteries</a:t>
            </a:r>
            <a:r>
              <a:rPr lang="en-US" sz="1000"/>
              <a:t>.</a:t>
            </a:r>
            <a:endParaRPr sz="1000"/>
          </a:p>
          <a:p>
            <a:pPr indent="0" lvl="0" marL="457200" rtl="0" algn="l">
              <a:lnSpc>
                <a:spcPct val="115000"/>
              </a:lnSpc>
              <a:spcBef>
                <a:spcPts val="0"/>
              </a:spcBef>
              <a:spcAft>
                <a:spcPts val="0"/>
              </a:spcAft>
              <a:buNone/>
            </a:pPr>
            <a:r>
              <a:rPr b="1" i="1" lang="en-US" sz="1000"/>
              <a:t>Compliance (C): </a:t>
            </a:r>
            <a:r>
              <a:rPr lang="en-US" sz="1000" u="sng"/>
              <a:t>Increase</a:t>
            </a:r>
            <a:r>
              <a:rPr lang="en-US" sz="1000"/>
              <a:t>: Vasodilators can enhance arterial compliance </a:t>
            </a:r>
            <a:r>
              <a:rPr lang="en-US" sz="1000" u="sng"/>
              <a:t>by promoting vessel dilation and reducing stiffness</a:t>
            </a:r>
            <a:r>
              <a:rPr lang="en-US" sz="1000"/>
              <a:t>.</a:t>
            </a:r>
            <a:endParaRPr sz="1000"/>
          </a:p>
          <a:p>
            <a:pPr indent="0" lvl="0" marL="457200" rtl="0" algn="l">
              <a:lnSpc>
                <a:spcPct val="115000"/>
              </a:lnSpc>
              <a:spcBef>
                <a:spcPts val="0"/>
              </a:spcBef>
              <a:spcAft>
                <a:spcPts val="0"/>
              </a:spcAft>
              <a:buNone/>
            </a:pPr>
            <a:r>
              <a:rPr b="1" i="1" lang="en-US" sz="1000"/>
              <a:t>Characteristic Resistance (Z_c): </a:t>
            </a:r>
            <a:r>
              <a:rPr lang="en-US" sz="1000" u="sng"/>
              <a:t>Decrease</a:t>
            </a:r>
            <a:r>
              <a:rPr lang="en-US" sz="1000"/>
              <a:t>: Vasodilators may contribute to a decrease in characteristic resistance, particularly in large arteries.</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Clr>
                <a:schemeClr val="dk1"/>
              </a:buClr>
              <a:buSzPts val="1100"/>
              <a:buFont typeface="Arial"/>
              <a:buNone/>
            </a:pPr>
            <a:r>
              <a:rPr b="1" i="1" lang="en-US" sz="1000">
                <a:solidFill>
                  <a:schemeClr val="dk1"/>
                </a:solidFill>
              </a:rPr>
              <a:t>Effects of Vasoconstrictor Drugs</a:t>
            </a:r>
            <a:endParaRPr b="1" i="1" sz="1000">
              <a:solidFill>
                <a:schemeClr val="dk1"/>
              </a:solidFill>
            </a:endParaRPr>
          </a:p>
          <a:p>
            <a:pPr indent="0" lvl="0" marL="457200" rtl="0" algn="l">
              <a:lnSpc>
                <a:spcPct val="115000"/>
              </a:lnSpc>
              <a:spcBef>
                <a:spcPts val="0"/>
              </a:spcBef>
              <a:spcAft>
                <a:spcPts val="0"/>
              </a:spcAft>
              <a:buNone/>
            </a:pPr>
            <a:r>
              <a:rPr b="1" i="1" lang="en-US" sz="1000">
                <a:solidFill>
                  <a:schemeClr val="dk1"/>
                </a:solidFill>
              </a:rPr>
              <a:t>Resistance (R): </a:t>
            </a:r>
            <a:r>
              <a:rPr lang="en-US" sz="1000" u="sng">
                <a:solidFill>
                  <a:schemeClr val="dk1"/>
                </a:solidFill>
              </a:rPr>
              <a:t>Increase</a:t>
            </a:r>
            <a:r>
              <a:rPr lang="en-US" sz="1000">
                <a:solidFill>
                  <a:schemeClr val="dk1"/>
                </a:solidFill>
              </a:rPr>
              <a:t>: Vasoconstrictors lead to the </a:t>
            </a:r>
            <a:r>
              <a:rPr lang="en-US" sz="1000" u="sng">
                <a:solidFill>
                  <a:schemeClr val="dk1"/>
                </a:solidFill>
              </a:rPr>
              <a:t>constriction of blood vessels</a:t>
            </a:r>
            <a:r>
              <a:rPr lang="en-US" sz="1000">
                <a:solidFill>
                  <a:schemeClr val="dk1"/>
                </a:solidFill>
              </a:rPr>
              <a:t>, resulting in an increase in resistance, particularly in arterioles and small arteries.</a:t>
            </a:r>
            <a:endParaRPr sz="1000">
              <a:solidFill>
                <a:schemeClr val="dk1"/>
              </a:solidFill>
            </a:endParaRPr>
          </a:p>
          <a:p>
            <a:pPr indent="0" lvl="0" marL="457200" rtl="0" algn="l">
              <a:lnSpc>
                <a:spcPct val="115000"/>
              </a:lnSpc>
              <a:spcBef>
                <a:spcPts val="0"/>
              </a:spcBef>
              <a:spcAft>
                <a:spcPts val="0"/>
              </a:spcAft>
              <a:buNone/>
            </a:pPr>
            <a:r>
              <a:rPr b="1" i="1" lang="en-US" sz="1000">
                <a:solidFill>
                  <a:schemeClr val="dk1"/>
                </a:solidFill>
              </a:rPr>
              <a:t>Compliance (C): </a:t>
            </a:r>
            <a:r>
              <a:rPr lang="en-US" sz="1000" u="sng"/>
              <a:t>Decrease</a:t>
            </a:r>
            <a:r>
              <a:rPr lang="en-US" sz="1000"/>
              <a:t>: Vasoconstrictors can cause reduced arterial compliance </a:t>
            </a:r>
            <a:r>
              <a:rPr lang="en-US" sz="1000" u="sng"/>
              <a:t>by inducing vessel constriction and increasing stiffness.</a:t>
            </a:r>
            <a:endParaRPr sz="1000" u="sng"/>
          </a:p>
          <a:p>
            <a:pPr indent="0" lvl="0" marL="457200" rtl="0" algn="l">
              <a:lnSpc>
                <a:spcPct val="115000"/>
              </a:lnSpc>
              <a:spcBef>
                <a:spcPts val="0"/>
              </a:spcBef>
              <a:spcAft>
                <a:spcPts val="0"/>
              </a:spcAft>
              <a:buNone/>
            </a:pPr>
            <a:r>
              <a:rPr b="1" i="1" lang="en-US" sz="1000">
                <a:solidFill>
                  <a:schemeClr val="dk1"/>
                </a:solidFill>
              </a:rPr>
              <a:t>Characteristic Resistance (Z_c): </a:t>
            </a:r>
            <a:r>
              <a:rPr lang="en-US" sz="1000" u="sng"/>
              <a:t>Increase</a:t>
            </a:r>
            <a:r>
              <a:rPr lang="en-US" sz="1000"/>
              <a:t>: Vasoconstrictors may contribute to an increase in characteristic resistance, especially in large arteries.</a:t>
            </a:r>
            <a:endParaRPr sz="1000"/>
          </a:p>
          <a:p>
            <a:pPr indent="0" lvl="0" marL="0" rtl="0" algn="l">
              <a:lnSpc>
                <a:spcPct val="115000"/>
              </a:lnSpc>
              <a:spcBef>
                <a:spcPts val="0"/>
              </a:spcBef>
              <a:spcAft>
                <a:spcPts val="0"/>
              </a:spcAft>
              <a:buNone/>
            </a:pPr>
            <a:r>
              <a:t/>
            </a:r>
            <a:endParaRPr b="1" i="1" sz="1000">
              <a:solidFill>
                <a:schemeClr val="dk1"/>
              </a:solidFill>
            </a:endParaRPr>
          </a:p>
          <a:p>
            <a:pPr indent="0" lvl="0" marL="0" rtl="0" algn="l">
              <a:lnSpc>
                <a:spcPct val="115000"/>
              </a:lnSpc>
              <a:spcBef>
                <a:spcPts val="0"/>
              </a:spcBef>
              <a:spcAft>
                <a:spcPts val="0"/>
              </a:spcAft>
              <a:buNone/>
            </a:pPr>
            <a:r>
              <a:rPr b="1" i="1" lang="en-US" sz="1000">
                <a:solidFill>
                  <a:schemeClr val="dk1"/>
                </a:solidFill>
              </a:rPr>
              <a:t>** </a:t>
            </a:r>
            <a:endParaRPr b="1" i="1" sz="1000">
              <a:solidFill>
                <a:schemeClr val="dk1"/>
              </a:solidFill>
            </a:endParaRPr>
          </a:p>
          <a:p>
            <a:pPr indent="0" lvl="0" marL="0" rtl="0" algn="l">
              <a:lnSpc>
                <a:spcPct val="115000"/>
              </a:lnSpc>
              <a:spcBef>
                <a:spcPts val="0"/>
              </a:spcBef>
              <a:spcAft>
                <a:spcPts val="0"/>
              </a:spcAft>
              <a:buNone/>
            </a:pPr>
            <a:r>
              <a:rPr lang="en-US" sz="1050">
                <a:solidFill>
                  <a:srgbClr val="444746"/>
                </a:solidFill>
                <a:latin typeface="Roboto"/>
                <a:ea typeface="Roboto"/>
                <a:cs typeface="Roboto"/>
                <a:sym typeface="Roboto"/>
              </a:rPr>
              <a:t>adding a PID controller, demonstrates a slower but steady increase in resistance to combat the effect of the dilated vessel that decreased the resistance of the arterial walls (negative PID values)</a:t>
            </a:r>
            <a:endParaRPr sz="1050">
              <a:solidFill>
                <a:srgbClr val="444746"/>
              </a:solidFill>
              <a:latin typeface="Roboto"/>
              <a:ea typeface="Roboto"/>
              <a:cs typeface="Roboto"/>
              <a:sym typeface="Roboto"/>
            </a:endParaRPr>
          </a:p>
          <a:p>
            <a:pPr indent="0" lvl="0" marL="0" rtl="0" algn="l">
              <a:lnSpc>
                <a:spcPct val="115000"/>
              </a:lnSpc>
              <a:spcBef>
                <a:spcPts val="0"/>
              </a:spcBef>
              <a:spcAft>
                <a:spcPts val="0"/>
              </a:spcAft>
              <a:buNone/>
            </a:pPr>
            <a:r>
              <a:rPr lang="en-US" sz="1050">
                <a:solidFill>
                  <a:srgbClr val="444746"/>
                </a:solidFill>
                <a:latin typeface="Roboto"/>
                <a:ea typeface="Roboto"/>
                <a:cs typeface="Roboto"/>
                <a:sym typeface="Roboto"/>
              </a:rPr>
              <a:t>**</a:t>
            </a:r>
            <a:endParaRPr sz="1050">
              <a:solidFill>
                <a:srgbClr val="444746"/>
              </a:solidFill>
              <a:latin typeface="Roboto"/>
              <a:ea typeface="Roboto"/>
              <a:cs typeface="Roboto"/>
              <a:sym typeface="Roboto"/>
            </a:endParaRPr>
          </a:p>
          <a:p>
            <a:pPr indent="0" lvl="0" marL="0" rtl="0" algn="l">
              <a:lnSpc>
                <a:spcPct val="115000"/>
              </a:lnSpc>
              <a:spcBef>
                <a:spcPts val="0"/>
              </a:spcBef>
              <a:spcAft>
                <a:spcPts val="0"/>
              </a:spcAft>
              <a:buNone/>
            </a:pPr>
            <a:r>
              <a:rPr lang="en-US" sz="1050">
                <a:solidFill>
                  <a:srgbClr val="444746"/>
                </a:solidFill>
                <a:latin typeface="Roboto"/>
                <a:ea typeface="Roboto"/>
                <a:cs typeface="Roboto"/>
                <a:sym typeface="Roboto"/>
              </a:rPr>
              <a:t>adding a PID controller, gives a decrease in the resistance from the scope because it stabilizes the arterial system, making the vessel's response to the constrictor drug slower</a:t>
            </a:r>
            <a:endParaRPr sz="1050">
              <a:solidFill>
                <a:srgbClr val="444746"/>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a22e31da0e_1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a22e31da0e_1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i="1" lang="en-US" sz="1000"/>
              <a:t>Effects of Vasodilator Drugs</a:t>
            </a:r>
            <a:endParaRPr b="1" i="1" sz="1000"/>
          </a:p>
          <a:p>
            <a:pPr indent="0" lvl="0" marL="457200" rtl="0" algn="l">
              <a:lnSpc>
                <a:spcPct val="115000"/>
              </a:lnSpc>
              <a:spcBef>
                <a:spcPts val="0"/>
              </a:spcBef>
              <a:spcAft>
                <a:spcPts val="0"/>
              </a:spcAft>
              <a:buNone/>
            </a:pPr>
            <a:r>
              <a:rPr b="1" i="1" lang="en-US" sz="1000"/>
              <a:t>Resistance </a:t>
            </a:r>
            <a:r>
              <a:rPr b="1" i="1" lang="en-US" sz="1000"/>
              <a:t>(R): </a:t>
            </a:r>
            <a:r>
              <a:rPr lang="en-US" sz="1000" u="sng"/>
              <a:t>Decrease</a:t>
            </a:r>
            <a:r>
              <a:rPr lang="en-US" sz="1000"/>
              <a:t>: Vasodilators typically</a:t>
            </a:r>
            <a:r>
              <a:rPr lang="en-US" sz="1000" u="sng"/>
              <a:t> relax blood vessels</a:t>
            </a:r>
            <a:r>
              <a:rPr lang="en-US" sz="1000"/>
              <a:t>, leading to a reduction in resistance. </a:t>
            </a:r>
            <a:r>
              <a:rPr lang="en-US" sz="1000" u="sng"/>
              <a:t>This is especially true in the arterioles and small arteries</a:t>
            </a:r>
            <a:r>
              <a:rPr lang="en-US" sz="1000"/>
              <a:t>.</a:t>
            </a:r>
            <a:endParaRPr sz="1000"/>
          </a:p>
          <a:p>
            <a:pPr indent="0" lvl="0" marL="457200" rtl="0" algn="l">
              <a:lnSpc>
                <a:spcPct val="115000"/>
              </a:lnSpc>
              <a:spcBef>
                <a:spcPts val="0"/>
              </a:spcBef>
              <a:spcAft>
                <a:spcPts val="0"/>
              </a:spcAft>
              <a:buNone/>
            </a:pPr>
            <a:r>
              <a:rPr b="1" i="1" lang="en-US" sz="1000"/>
              <a:t>Compliance </a:t>
            </a:r>
            <a:r>
              <a:rPr b="1" i="1" lang="en-US" sz="1000"/>
              <a:t>(C): </a:t>
            </a:r>
            <a:r>
              <a:rPr lang="en-US" sz="1000" u="sng"/>
              <a:t>Increase</a:t>
            </a:r>
            <a:r>
              <a:rPr lang="en-US" sz="1000"/>
              <a:t>: Vasodilators can enhance arterial compliance </a:t>
            </a:r>
            <a:r>
              <a:rPr lang="en-US" sz="1000" u="sng"/>
              <a:t>by promoting vessel dilation and reducing stiffness</a:t>
            </a:r>
            <a:r>
              <a:rPr lang="en-US" sz="1000"/>
              <a:t>.</a:t>
            </a:r>
            <a:endParaRPr sz="1000"/>
          </a:p>
          <a:p>
            <a:pPr indent="0" lvl="0" marL="457200" rtl="0" algn="l">
              <a:lnSpc>
                <a:spcPct val="115000"/>
              </a:lnSpc>
              <a:spcBef>
                <a:spcPts val="0"/>
              </a:spcBef>
              <a:spcAft>
                <a:spcPts val="0"/>
              </a:spcAft>
              <a:buNone/>
            </a:pPr>
            <a:r>
              <a:rPr b="1" i="1" lang="en-US" sz="1000"/>
              <a:t>Characteristic Resistance </a:t>
            </a:r>
            <a:r>
              <a:rPr b="1" i="1" lang="en-US" sz="1000"/>
              <a:t>(Z_c)</a:t>
            </a:r>
            <a:r>
              <a:rPr b="1" i="1" lang="en-US" sz="1000"/>
              <a:t>: </a:t>
            </a:r>
            <a:r>
              <a:rPr lang="en-US" sz="1000" u="sng"/>
              <a:t>Decrease</a:t>
            </a:r>
            <a:r>
              <a:rPr lang="en-US" sz="1000"/>
              <a:t>: Vasodilators may contribute to a decrease in characteristic resistance of blood flow, particularly in large arteries.</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Clr>
                <a:schemeClr val="dk1"/>
              </a:buClr>
              <a:buSzPts val="1100"/>
              <a:buFont typeface="Arial"/>
              <a:buNone/>
            </a:pPr>
            <a:r>
              <a:rPr b="1" i="1" lang="en-US" sz="1000">
                <a:solidFill>
                  <a:schemeClr val="dk1"/>
                </a:solidFill>
              </a:rPr>
              <a:t>Effects of Vasoconstrictor Drugs</a:t>
            </a:r>
            <a:endParaRPr b="1" i="1" sz="1000">
              <a:solidFill>
                <a:schemeClr val="dk1"/>
              </a:solidFill>
            </a:endParaRPr>
          </a:p>
          <a:p>
            <a:pPr indent="0" lvl="0" marL="457200" rtl="0" algn="l">
              <a:lnSpc>
                <a:spcPct val="115000"/>
              </a:lnSpc>
              <a:spcBef>
                <a:spcPts val="0"/>
              </a:spcBef>
              <a:spcAft>
                <a:spcPts val="0"/>
              </a:spcAft>
              <a:buNone/>
            </a:pPr>
            <a:r>
              <a:rPr b="1" i="1" lang="en-US" sz="1000">
                <a:solidFill>
                  <a:schemeClr val="dk1"/>
                </a:solidFill>
              </a:rPr>
              <a:t>Resistance (R): </a:t>
            </a:r>
            <a:r>
              <a:rPr lang="en-US" sz="1000" u="sng">
                <a:solidFill>
                  <a:schemeClr val="dk1"/>
                </a:solidFill>
              </a:rPr>
              <a:t>Increase</a:t>
            </a:r>
            <a:r>
              <a:rPr lang="en-US" sz="1000">
                <a:solidFill>
                  <a:schemeClr val="dk1"/>
                </a:solidFill>
              </a:rPr>
              <a:t>: Vasoconstrictors lead to the constriction of blood vessels, resulting in an increase in resistance, particularly in arterioles and small arteries.</a:t>
            </a:r>
            <a:endParaRPr sz="1000">
              <a:solidFill>
                <a:schemeClr val="dk1"/>
              </a:solidFill>
            </a:endParaRPr>
          </a:p>
          <a:p>
            <a:pPr indent="0" lvl="0" marL="457200" rtl="0" algn="l">
              <a:lnSpc>
                <a:spcPct val="115000"/>
              </a:lnSpc>
              <a:spcBef>
                <a:spcPts val="0"/>
              </a:spcBef>
              <a:spcAft>
                <a:spcPts val="0"/>
              </a:spcAft>
              <a:buNone/>
            </a:pPr>
            <a:r>
              <a:rPr b="1" i="1" lang="en-US" sz="1000">
                <a:solidFill>
                  <a:schemeClr val="dk1"/>
                </a:solidFill>
              </a:rPr>
              <a:t>Compliance (C): </a:t>
            </a:r>
            <a:r>
              <a:rPr lang="en-US" sz="1000" u="sng"/>
              <a:t>Decrease</a:t>
            </a:r>
            <a:r>
              <a:rPr lang="en-US" sz="1000"/>
              <a:t>: Vasoconstrictors can cause reduced arterial compliance by inducing vessel constriction and increasing stiffness.</a:t>
            </a:r>
            <a:endParaRPr sz="1000"/>
          </a:p>
          <a:p>
            <a:pPr indent="0" lvl="0" marL="457200" rtl="0" algn="l">
              <a:lnSpc>
                <a:spcPct val="115000"/>
              </a:lnSpc>
              <a:spcBef>
                <a:spcPts val="0"/>
              </a:spcBef>
              <a:spcAft>
                <a:spcPts val="0"/>
              </a:spcAft>
              <a:buNone/>
            </a:pPr>
            <a:r>
              <a:rPr b="1" i="1" lang="en-US" sz="1000">
                <a:solidFill>
                  <a:schemeClr val="dk1"/>
                </a:solidFill>
              </a:rPr>
              <a:t>Characteristic Resistance (Z_c): </a:t>
            </a:r>
            <a:r>
              <a:rPr lang="en-US" sz="1000" u="sng"/>
              <a:t>Increase</a:t>
            </a:r>
            <a:r>
              <a:rPr lang="en-US" sz="1000"/>
              <a:t>: Vasoconstrictors may contribute to an increase in characteristic resistance, especially in large arteries.</a:t>
            </a:r>
            <a:endParaRPr sz="1000"/>
          </a:p>
          <a:p>
            <a:pPr indent="0" lvl="0" marL="0" rtl="0" algn="l">
              <a:lnSpc>
                <a:spcPct val="115000"/>
              </a:lnSpc>
              <a:spcBef>
                <a:spcPts val="0"/>
              </a:spcBef>
              <a:spcAft>
                <a:spcPts val="0"/>
              </a:spcAft>
              <a:buNone/>
            </a:pPr>
            <a:r>
              <a:t/>
            </a:r>
            <a:endParaRPr b="1" i="1"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7c9638c8a0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7c9638c8a0_0_1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1" name="Shape 11"/>
        <p:cNvGrpSpPr/>
        <p:nvPr/>
      </p:nvGrpSpPr>
      <p:grpSpPr>
        <a:xfrm>
          <a:off x="0" y="0"/>
          <a:ext cx="0" cy="0"/>
          <a:chOff x="0" y="0"/>
          <a:chExt cx="0" cy="0"/>
        </a:xfrm>
      </p:grpSpPr>
      <p:pic>
        <p:nvPicPr>
          <p:cNvPr descr="UCSD-BrandRefresh-PPTBackgrounds-v4_SimpleGold-NotchTop.png" id="12" name="Google Shape;12;p2"/>
          <p:cNvPicPr preferRelativeResize="0"/>
          <p:nvPr/>
        </p:nvPicPr>
        <p:blipFill rotWithShape="1">
          <a:blip r:embed="rId2">
            <a:alphaModFix/>
          </a:blip>
          <a:srcRect b="78580" l="0" r="0" t="26"/>
          <a:stretch/>
        </p:blipFill>
        <p:spPr>
          <a:xfrm>
            <a:off x="1850" y="0"/>
            <a:ext cx="9140300" cy="1100946"/>
          </a:xfrm>
          <a:prstGeom prst="rect">
            <a:avLst/>
          </a:prstGeom>
          <a:noFill/>
          <a:ln>
            <a:noFill/>
          </a:ln>
        </p:spPr>
      </p:pic>
      <p:pic>
        <p:nvPicPr>
          <p:cNvPr descr="A blue and yellow letter on a black background&#10;&#10;Description automatically generated" id="13" name="Google Shape;13;p2"/>
          <p:cNvPicPr preferRelativeResize="0"/>
          <p:nvPr/>
        </p:nvPicPr>
        <p:blipFill rotWithShape="1">
          <a:blip r:embed="rId3">
            <a:alphaModFix/>
          </a:blip>
          <a:srcRect b="89" l="0" r="0" t="89"/>
          <a:stretch/>
        </p:blipFill>
        <p:spPr>
          <a:xfrm>
            <a:off x="6819843" y="292608"/>
            <a:ext cx="2002535" cy="374904"/>
          </a:xfrm>
          <a:prstGeom prst="rect">
            <a:avLst/>
          </a:prstGeom>
          <a:noFill/>
          <a:ln>
            <a:noFill/>
          </a:ln>
        </p:spPr>
      </p:pic>
      <p:sp>
        <p:nvSpPr>
          <p:cNvPr id="14" name="Google Shape;14;p2"/>
          <p:cNvSpPr txBox="1"/>
          <p:nvPr>
            <p:ph idx="1" type="body"/>
          </p:nvPr>
        </p:nvSpPr>
        <p:spPr>
          <a:xfrm>
            <a:off x="457201" y="4429125"/>
            <a:ext cx="8229599" cy="256032"/>
          </a:xfrm>
          <a:prstGeom prst="rect">
            <a:avLst/>
          </a:prstGeom>
          <a:noFill/>
          <a:ln>
            <a:noFill/>
          </a:ln>
        </p:spPr>
        <p:txBody>
          <a:bodyPr anchorCtr="0" anchor="t" bIns="45700" lIns="45700" spcFirstLastPara="1" rIns="45700" wrap="square" tIns="45700">
            <a:normAutofit/>
          </a:bodyPr>
          <a:lstStyle>
            <a:lvl1pPr indent="-228600" lvl="0" marL="457200">
              <a:lnSpc>
                <a:spcPct val="100000"/>
              </a:lnSpc>
              <a:spcBef>
                <a:spcPts val="0"/>
              </a:spcBef>
              <a:spcAft>
                <a:spcPts val="0"/>
              </a:spcAft>
              <a:buClr>
                <a:srgbClr val="182B49"/>
              </a:buClr>
              <a:buSzPts val="1100"/>
              <a:buFont typeface="Source Sans 3"/>
              <a:buNone/>
              <a:defRPr sz="1100"/>
            </a:lvl1pPr>
            <a:lvl2pPr indent="-298450" lvl="1" marL="914400" algn="l">
              <a:lnSpc>
                <a:spcPct val="100000"/>
              </a:lnSpc>
              <a:spcBef>
                <a:spcPts val="0"/>
              </a:spcBef>
              <a:spcAft>
                <a:spcPts val="0"/>
              </a:spcAft>
              <a:buClr>
                <a:srgbClr val="182B49"/>
              </a:buClr>
              <a:buSzPts val="1100"/>
              <a:buChar char="•"/>
              <a:defRPr sz="1100"/>
            </a:lvl2pPr>
            <a:lvl3pPr indent="-298450" lvl="2" marL="1371600" algn="l">
              <a:lnSpc>
                <a:spcPct val="100000"/>
              </a:lnSpc>
              <a:spcBef>
                <a:spcPts val="0"/>
              </a:spcBef>
              <a:spcAft>
                <a:spcPts val="0"/>
              </a:spcAft>
              <a:buClr>
                <a:srgbClr val="182B49"/>
              </a:buClr>
              <a:buSzPts val="1100"/>
              <a:buChar char="•"/>
              <a:defRPr sz="1100"/>
            </a:lvl3pPr>
            <a:lvl4pPr indent="-298450" lvl="3" marL="1828800" algn="l">
              <a:lnSpc>
                <a:spcPct val="100000"/>
              </a:lnSpc>
              <a:spcBef>
                <a:spcPts val="0"/>
              </a:spcBef>
              <a:spcAft>
                <a:spcPts val="0"/>
              </a:spcAft>
              <a:buClr>
                <a:srgbClr val="182B49"/>
              </a:buClr>
              <a:buSzPts val="1100"/>
              <a:buChar char="•"/>
              <a:defRPr sz="1100"/>
            </a:lvl4pPr>
            <a:lvl5pPr indent="-298450" lvl="4" marL="2286000" algn="l">
              <a:lnSpc>
                <a:spcPct val="100000"/>
              </a:lnSpc>
              <a:spcBef>
                <a:spcPts val="0"/>
              </a:spcBef>
              <a:spcAft>
                <a:spcPts val="0"/>
              </a:spcAft>
              <a:buClr>
                <a:srgbClr val="182B49"/>
              </a:buClr>
              <a:buSzPts val="1100"/>
              <a:buChar char="•"/>
              <a:defRPr sz="1100"/>
            </a:lvl5pPr>
            <a:lvl6pPr indent="-298450" lvl="5" marL="2743200" algn="l">
              <a:lnSpc>
                <a:spcPct val="100000"/>
              </a:lnSpc>
              <a:spcBef>
                <a:spcPts val="0"/>
              </a:spcBef>
              <a:spcAft>
                <a:spcPts val="0"/>
              </a:spcAft>
              <a:buClr>
                <a:srgbClr val="182B49"/>
              </a:buClr>
              <a:buSzPts val="1100"/>
              <a:buChar char="•"/>
              <a:defRPr sz="1100"/>
            </a:lvl6pPr>
            <a:lvl7pPr indent="-298450" lvl="6" marL="3200400" algn="l">
              <a:lnSpc>
                <a:spcPct val="100000"/>
              </a:lnSpc>
              <a:spcBef>
                <a:spcPts val="0"/>
              </a:spcBef>
              <a:spcAft>
                <a:spcPts val="0"/>
              </a:spcAft>
              <a:buClr>
                <a:srgbClr val="182B49"/>
              </a:buClr>
              <a:buSzPts val="1100"/>
              <a:buChar char="•"/>
              <a:defRPr sz="1100"/>
            </a:lvl7pPr>
            <a:lvl8pPr indent="-298450" lvl="7" marL="3657600" algn="l">
              <a:lnSpc>
                <a:spcPct val="100000"/>
              </a:lnSpc>
              <a:spcBef>
                <a:spcPts val="0"/>
              </a:spcBef>
              <a:spcAft>
                <a:spcPts val="0"/>
              </a:spcAft>
              <a:buClr>
                <a:srgbClr val="182B49"/>
              </a:buClr>
              <a:buSzPts val="1100"/>
              <a:buChar char="•"/>
              <a:defRPr sz="1100"/>
            </a:lvl8pPr>
            <a:lvl9pPr indent="-298450" lvl="8" marL="4114800" algn="l">
              <a:lnSpc>
                <a:spcPct val="100000"/>
              </a:lnSpc>
              <a:spcBef>
                <a:spcPts val="0"/>
              </a:spcBef>
              <a:spcAft>
                <a:spcPts val="0"/>
              </a:spcAft>
              <a:buClr>
                <a:srgbClr val="182B49"/>
              </a:buClr>
              <a:buSzPts val="1100"/>
              <a:buChar char="•"/>
              <a:defRPr sz="1100"/>
            </a:lvl9pPr>
          </a:lstStyle>
          <a:p/>
        </p:txBody>
      </p:sp>
      <p:sp>
        <p:nvSpPr>
          <p:cNvPr id="15" name="Google Shape;15;p2"/>
          <p:cNvSpPr txBox="1"/>
          <p:nvPr>
            <p:ph type="title"/>
          </p:nvPr>
        </p:nvSpPr>
        <p:spPr>
          <a:xfrm>
            <a:off x="457200" y="1100950"/>
            <a:ext cx="8239200" cy="1581600"/>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rgbClr val="182B49"/>
              </a:buClr>
              <a:buSzPts val="4600"/>
              <a:buFont typeface="Source Sans 3 Light"/>
              <a:buNone/>
              <a:defRPr sz="4600"/>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16" name="Google Shape;16;p2"/>
          <p:cNvSpPr txBox="1"/>
          <p:nvPr>
            <p:ph idx="2" type="subTitle"/>
          </p:nvPr>
        </p:nvSpPr>
        <p:spPr>
          <a:xfrm>
            <a:off x="457200" y="2743200"/>
            <a:ext cx="8239200" cy="570300"/>
          </a:xfrm>
          <a:prstGeom prst="rect">
            <a:avLst/>
          </a:prstGeom>
        </p:spPr>
        <p:txBody>
          <a:bodyPr anchorCtr="0" anchor="t" bIns="0" lIns="18275" spcFirstLastPara="1" rIns="0" wrap="square" tIns="0">
            <a:normAutofit/>
          </a:bodyPr>
          <a:lstStyle>
            <a:lvl1pPr lvl="0">
              <a:spcBef>
                <a:spcPts val="1000"/>
              </a:spcBef>
              <a:spcAft>
                <a:spcPts val="0"/>
              </a:spcAft>
              <a:buSzPts val="1800"/>
              <a:buNone/>
              <a:defRPr b="1"/>
            </a:lvl1pPr>
            <a:lvl2pPr lvl="1">
              <a:spcBef>
                <a:spcPts val="1000"/>
              </a:spcBef>
              <a:spcAft>
                <a:spcPts val="0"/>
              </a:spcAft>
              <a:buSzPts val="1800"/>
              <a:buNone/>
              <a:defRPr b="1" sz="1800"/>
            </a:lvl2pPr>
            <a:lvl3pPr lvl="2">
              <a:spcBef>
                <a:spcPts val="1000"/>
              </a:spcBef>
              <a:spcAft>
                <a:spcPts val="0"/>
              </a:spcAft>
              <a:buSzPts val="1800"/>
              <a:buNone/>
              <a:defRPr b="1" sz="1800"/>
            </a:lvl3pPr>
            <a:lvl4pPr lvl="3">
              <a:spcBef>
                <a:spcPts val="1000"/>
              </a:spcBef>
              <a:spcAft>
                <a:spcPts val="0"/>
              </a:spcAft>
              <a:buSzPts val="1800"/>
              <a:buNone/>
              <a:defRPr b="1" sz="1800"/>
            </a:lvl4pPr>
            <a:lvl5pPr lvl="4">
              <a:spcBef>
                <a:spcPts val="1000"/>
              </a:spcBef>
              <a:spcAft>
                <a:spcPts val="0"/>
              </a:spcAft>
              <a:buSzPts val="1800"/>
              <a:buNone/>
              <a:defRPr b="1" sz="1800"/>
            </a:lvl5pPr>
            <a:lvl6pPr lvl="5">
              <a:spcBef>
                <a:spcPts val="1000"/>
              </a:spcBef>
              <a:spcAft>
                <a:spcPts val="0"/>
              </a:spcAft>
              <a:buSzPts val="1800"/>
              <a:buNone/>
              <a:defRPr b="1" sz="1800"/>
            </a:lvl6pPr>
            <a:lvl7pPr lvl="6">
              <a:spcBef>
                <a:spcPts val="1000"/>
              </a:spcBef>
              <a:spcAft>
                <a:spcPts val="0"/>
              </a:spcAft>
              <a:buSzPts val="1800"/>
              <a:buNone/>
              <a:defRPr b="1" sz="1800"/>
            </a:lvl7pPr>
            <a:lvl8pPr lvl="7">
              <a:spcBef>
                <a:spcPts val="1000"/>
              </a:spcBef>
              <a:spcAft>
                <a:spcPts val="0"/>
              </a:spcAft>
              <a:buSzPts val="1800"/>
              <a:buNone/>
              <a:defRPr b="1" sz="1800"/>
            </a:lvl8pPr>
            <a:lvl9pPr lvl="8">
              <a:spcBef>
                <a:spcPts val="1000"/>
              </a:spcBef>
              <a:spcAft>
                <a:spcPts val="0"/>
              </a:spcAft>
              <a:buSzPts val="1800"/>
              <a:buNone/>
              <a:defRPr b="1" sz="1800"/>
            </a:lvl9pPr>
          </a:lstStyle>
          <a:p/>
        </p:txBody>
      </p:sp>
      <p:sp>
        <p:nvSpPr>
          <p:cNvPr id="17" name="Google Shape;17;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182B49"/>
                </a:solidFill>
              </a:defRPr>
            </a:lvl1pPr>
            <a:lvl2pPr lvl="1" algn="r">
              <a:buNone/>
              <a:defRPr sz="1300">
                <a:solidFill>
                  <a:srgbClr val="182B49"/>
                </a:solidFill>
              </a:defRPr>
            </a:lvl2pPr>
            <a:lvl3pPr lvl="2" algn="r">
              <a:buNone/>
              <a:defRPr sz="1300">
                <a:solidFill>
                  <a:srgbClr val="182B49"/>
                </a:solidFill>
              </a:defRPr>
            </a:lvl3pPr>
            <a:lvl4pPr lvl="3" algn="r">
              <a:buNone/>
              <a:defRPr sz="1300">
                <a:solidFill>
                  <a:srgbClr val="182B49"/>
                </a:solidFill>
              </a:defRPr>
            </a:lvl4pPr>
            <a:lvl5pPr lvl="4" algn="r">
              <a:buNone/>
              <a:defRPr sz="1300">
                <a:solidFill>
                  <a:srgbClr val="182B49"/>
                </a:solidFill>
              </a:defRPr>
            </a:lvl5pPr>
            <a:lvl6pPr lvl="5" algn="r">
              <a:buNone/>
              <a:defRPr sz="1300">
                <a:solidFill>
                  <a:srgbClr val="182B49"/>
                </a:solidFill>
              </a:defRPr>
            </a:lvl6pPr>
            <a:lvl7pPr lvl="6" algn="r">
              <a:buNone/>
              <a:defRPr sz="1300">
                <a:solidFill>
                  <a:srgbClr val="182B49"/>
                </a:solidFill>
              </a:defRPr>
            </a:lvl7pPr>
            <a:lvl8pPr lvl="7" algn="r">
              <a:buNone/>
              <a:defRPr sz="1300">
                <a:solidFill>
                  <a:srgbClr val="182B49"/>
                </a:solidFill>
              </a:defRPr>
            </a:lvl8pPr>
            <a:lvl9pPr lvl="8" algn="r">
              <a:buNone/>
              <a:defRPr sz="1300">
                <a:solidFill>
                  <a:srgbClr val="182B4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 name="Shape 63"/>
        <p:cNvGrpSpPr/>
        <p:nvPr/>
      </p:nvGrpSpPr>
      <p:grpSpPr>
        <a:xfrm>
          <a:off x="0" y="0"/>
          <a:ext cx="0" cy="0"/>
          <a:chOff x="0" y="0"/>
          <a:chExt cx="0" cy="0"/>
        </a:xfrm>
      </p:grpSpPr>
      <p:sp>
        <p:nvSpPr>
          <p:cNvPr id="64" name="Google Shape;64;p11"/>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65" name="Google Shape;65;p11"/>
          <p:cNvSpPr txBox="1"/>
          <p:nvPr>
            <p:ph type="title"/>
          </p:nvPr>
        </p:nvSpPr>
        <p:spPr>
          <a:xfrm>
            <a:off x="457200" y="438912"/>
            <a:ext cx="8229600" cy="521100"/>
          </a:xfrm>
          <a:prstGeom prst="rect">
            <a:avLst/>
          </a:prstGeom>
          <a:noFill/>
          <a:ln>
            <a:noFill/>
          </a:ln>
        </p:spPr>
        <p:txBody>
          <a:bodyPr anchorCtr="0" anchor="t" bIns="0" lIns="0" spcFirstLastPara="1" rIns="0" wrap="square" tIns="0">
            <a:normAutofit/>
          </a:bodyPr>
          <a:lstStyle>
            <a:lvl1pPr lvl="0" rtl="0" algn="l">
              <a:lnSpc>
                <a:spcPct val="80000"/>
              </a:lnSpc>
              <a:spcBef>
                <a:spcPts val="0"/>
              </a:spcBef>
              <a:spcAft>
                <a:spcPts val="0"/>
              </a:spcAft>
              <a:buClr>
                <a:srgbClr val="182B49"/>
              </a:buClr>
              <a:buSzPts val="1800"/>
              <a:buNone/>
              <a:defRPr/>
            </a:lvl1pPr>
            <a:lvl2pPr lvl="1" rtl="0" algn="l">
              <a:lnSpc>
                <a:spcPct val="80000"/>
              </a:lnSpc>
              <a:spcBef>
                <a:spcPts val="0"/>
              </a:spcBef>
              <a:spcAft>
                <a:spcPts val="0"/>
              </a:spcAft>
              <a:buClr>
                <a:srgbClr val="182B49"/>
              </a:buClr>
              <a:buSzPts val="1800"/>
              <a:buNone/>
              <a:defRPr/>
            </a:lvl2pPr>
            <a:lvl3pPr lvl="2" rtl="0" algn="l">
              <a:lnSpc>
                <a:spcPct val="80000"/>
              </a:lnSpc>
              <a:spcBef>
                <a:spcPts val="0"/>
              </a:spcBef>
              <a:spcAft>
                <a:spcPts val="0"/>
              </a:spcAft>
              <a:buClr>
                <a:srgbClr val="182B49"/>
              </a:buClr>
              <a:buSzPts val="1800"/>
              <a:buNone/>
              <a:defRPr/>
            </a:lvl3pPr>
            <a:lvl4pPr lvl="3" rtl="0" algn="l">
              <a:lnSpc>
                <a:spcPct val="80000"/>
              </a:lnSpc>
              <a:spcBef>
                <a:spcPts val="0"/>
              </a:spcBef>
              <a:spcAft>
                <a:spcPts val="0"/>
              </a:spcAft>
              <a:buClr>
                <a:srgbClr val="182B49"/>
              </a:buClr>
              <a:buSzPts val="1800"/>
              <a:buNone/>
              <a:defRPr/>
            </a:lvl4pPr>
            <a:lvl5pPr lvl="4" rtl="0" algn="l">
              <a:lnSpc>
                <a:spcPct val="80000"/>
              </a:lnSpc>
              <a:spcBef>
                <a:spcPts val="0"/>
              </a:spcBef>
              <a:spcAft>
                <a:spcPts val="0"/>
              </a:spcAft>
              <a:buClr>
                <a:srgbClr val="182B49"/>
              </a:buClr>
              <a:buSzPts val="1800"/>
              <a:buNone/>
              <a:defRPr/>
            </a:lvl5pPr>
            <a:lvl6pPr lvl="5" rtl="0" algn="l">
              <a:lnSpc>
                <a:spcPct val="80000"/>
              </a:lnSpc>
              <a:spcBef>
                <a:spcPts val="0"/>
              </a:spcBef>
              <a:spcAft>
                <a:spcPts val="0"/>
              </a:spcAft>
              <a:buClr>
                <a:srgbClr val="182B49"/>
              </a:buClr>
              <a:buSzPts val="1800"/>
              <a:buNone/>
              <a:defRPr/>
            </a:lvl6pPr>
            <a:lvl7pPr lvl="6" rtl="0" algn="l">
              <a:lnSpc>
                <a:spcPct val="80000"/>
              </a:lnSpc>
              <a:spcBef>
                <a:spcPts val="0"/>
              </a:spcBef>
              <a:spcAft>
                <a:spcPts val="0"/>
              </a:spcAft>
              <a:buClr>
                <a:srgbClr val="182B49"/>
              </a:buClr>
              <a:buSzPts val="1800"/>
              <a:buNone/>
              <a:defRPr/>
            </a:lvl7pPr>
            <a:lvl8pPr lvl="7" rtl="0" algn="l">
              <a:lnSpc>
                <a:spcPct val="80000"/>
              </a:lnSpc>
              <a:spcBef>
                <a:spcPts val="0"/>
              </a:spcBef>
              <a:spcAft>
                <a:spcPts val="0"/>
              </a:spcAft>
              <a:buClr>
                <a:srgbClr val="182B49"/>
              </a:buClr>
              <a:buSzPts val="1800"/>
              <a:buNone/>
              <a:defRPr/>
            </a:lvl8pPr>
            <a:lvl9pPr lvl="8" rtl="0" algn="l">
              <a:lnSpc>
                <a:spcPct val="80000"/>
              </a:lnSpc>
              <a:spcBef>
                <a:spcPts val="0"/>
              </a:spcBef>
              <a:spcAft>
                <a:spcPts val="0"/>
              </a:spcAft>
              <a:buClr>
                <a:srgbClr val="182B49"/>
              </a:buClr>
              <a:buSzPts val="1800"/>
              <a:buNone/>
              <a:defRPr/>
            </a:lvl9pPr>
          </a:lstStyle>
          <a:p/>
        </p:txBody>
      </p:sp>
      <p:sp>
        <p:nvSpPr>
          <p:cNvPr id="66" name="Google Shape;66;p11"/>
          <p:cNvSpPr txBox="1"/>
          <p:nvPr>
            <p:ph idx="1" type="subTitle"/>
          </p:nvPr>
        </p:nvSpPr>
        <p:spPr>
          <a:xfrm>
            <a:off x="466275" y="960125"/>
            <a:ext cx="8229600" cy="430500"/>
          </a:xfrm>
          <a:prstGeom prst="rect">
            <a:avLst/>
          </a:prstGeom>
        </p:spPr>
        <p:txBody>
          <a:bodyPr anchorCtr="0" anchor="t" bIns="0" lIns="0" spcFirstLastPara="1" rIns="0" wrap="square" tIns="0">
            <a:normAutofit/>
          </a:bodyPr>
          <a:lstStyle>
            <a:lvl1pPr lvl="0" rtl="0">
              <a:spcBef>
                <a:spcPts val="1000"/>
              </a:spcBef>
              <a:spcAft>
                <a:spcPts val="0"/>
              </a:spcAft>
              <a:buSzPts val="1750"/>
              <a:buNone/>
              <a:defRPr b="1" sz="1750"/>
            </a:lvl1pPr>
            <a:lvl2pPr lvl="1" rtl="0">
              <a:spcBef>
                <a:spcPts val="1000"/>
              </a:spcBef>
              <a:spcAft>
                <a:spcPts val="0"/>
              </a:spcAft>
              <a:buSzPts val="1800"/>
              <a:buNone/>
              <a:defRPr/>
            </a:lvl2pPr>
            <a:lvl3pPr lvl="2" rtl="0">
              <a:spcBef>
                <a:spcPts val="1000"/>
              </a:spcBef>
              <a:spcAft>
                <a:spcPts val="0"/>
              </a:spcAft>
              <a:buSzPts val="1800"/>
              <a:buNone/>
              <a:defRPr/>
            </a:lvl3pPr>
            <a:lvl4pPr lvl="3" rtl="0">
              <a:spcBef>
                <a:spcPts val="1000"/>
              </a:spcBef>
              <a:spcAft>
                <a:spcPts val="0"/>
              </a:spcAft>
              <a:buSzPts val="1800"/>
              <a:buNone/>
              <a:defRPr/>
            </a:lvl4pPr>
            <a:lvl5pPr lvl="4" rtl="0">
              <a:spcBef>
                <a:spcPts val="1000"/>
              </a:spcBef>
              <a:spcAft>
                <a:spcPts val="0"/>
              </a:spcAft>
              <a:buSzPts val="1800"/>
              <a:buNone/>
              <a:defRPr/>
            </a:lvl5pPr>
            <a:lvl6pPr lvl="5" rtl="0">
              <a:spcBef>
                <a:spcPts val="1000"/>
              </a:spcBef>
              <a:spcAft>
                <a:spcPts val="0"/>
              </a:spcAft>
              <a:buSzPts val="1800"/>
              <a:buNone/>
              <a:defRPr/>
            </a:lvl6pPr>
            <a:lvl7pPr lvl="6" rtl="0">
              <a:spcBef>
                <a:spcPts val="1000"/>
              </a:spcBef>
              <a:spcAft>
                <a:spcPts val="0"/>
              </a:spcAft>
              <a:buSzPts val="1800"/>
              <a:buNone/>
              <a:defRPr/>
            </a:lvl7pPr>
            <a:lvl8pPr lvl="7" rtl="0">
              <a:spcBef>
                <a:spcPts val="1000"/>
              </a:spcBef>
              <a:spcAft>
                <a:spcPts val="0"/>
              </a:spcAft>
              <a:buSzPts val="1800"/>
              <a:buNone/>
              <a:defRPr/>
            </a:lvl8pPr>
            <a:lvl9pPr lvl="8" rtl="0">
              <a:spcBef>
                <a:spcPts val="1000"/>
              </a:spcBef>
              <a:spcAft>
                <a:spcPts val="0"/>
              </a:spcAft>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imple">
  <p:cSld name="Agenda Simple">
    <p:spTree>
      <p:nvGrpSpPr>
        <p:cNvPr id="67" name="Shape 67"/>
        <p:cNvGrpSpPr/>
        <p:nvPr/>
      </p:nvGrpSpPr>
      <p:grpSpPr>
        <a:xfrm>
          <a:off x="0" y="0"/>
          <a:ext cx="0" cy="0"/>
          <a:chOff x="0" y="0"/>
          <a:chExt cx="0" cy="0"/>
        </a:xfrm>
      </p:grpSpPr>
      <p:sp>
        <p:nvSpPr>
          <p:cNvPr id="68" name="Google Shape;68;p12"/>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69" name="Google Shape;69;p12"/>
          <p:cNvSpPr txBox="1"/>
          <p:nvPr>
            <p:ph type="title"/>
          </p:nvPr>
        </p:nvSpPr>
        <p:spPr>
          <a:xfrm>
            <a:off x="457200" y="438912"/>
            <a:ext cx="8229600" cy="5211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182B49"/>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70" name="Google Shape;70;p12"/>
          <p:cNvSpPr txBox="1"/>
          <p:nvPr>
            <p:ph idx="1" type="subTitle"/>
          </p:nvPr>
        </p:nvSpPr>
        <p:spPr>
          <a:xfrm>
            <a:off x="466275" y="960125"/>
            <a:ext cx="8229600" cy="430500"/>
          </a:xfrm>
          <a:prstGeom prst="rect">
            <a:avLst/>
          </a:prstGeom>
        </p:spPr>
        <p:txBody>
          <a:bodyPr anchorCtr="0" anchor="t" bIns="0" lIns="0" spcFirstLastPara="1" rIns="0" wrap="square" tIns="0">
            <a:normAutofit/>
          </a:bodyPr>
          <a:lstStyle>
            <a:lvl1pPr lvl="0" rtl="0">
              <a:spcBef>
                <a:spcPts val="1000"/>
              </a:spcBef>
              <a:spcAft>
                <a:spcPts val="0"/>
              </a:spcAft>
              <a:buSzPts val="1750"/>
              <a:buNone/>
              <a:defRPr b="1" sz="1750"/>
            </a:lvl1pPr>
            <a:lvl2pPr lvl="1" rtl="0">
              <a:spcBef>
                <a:spcPts val="1000"/>
              </a:spcBef>
              <a:spcAft>
                <a:spcPts val="0"/>
              </a:spcAft>
              <a:buSzPts val="1800"/>
              <a:buNone/>
              <a:defRPr/>
            </a:lvl2pPr>
            <a:lvl3pPr lvl="2" rtl="0">
              <a:spcBef>
                <a:spcPts val="1000"/>
              </a:spcBef>
              <a:spcAft>
                <a:spcPts val="0"/>
              </a:spcAft>
              <a:buSzPts val="1800"/>
              <a:buNone/>
              <a:defRPr/>
            </a:lvl3pPr>
            <a:lvl4pPr lvl="3" rtl="0">
              <a:spcBef>
                <a:spcPts val="1000"/>
              </a:spcBef>
              <a:spcAft>
                <a:spcPts val="0"/>
              </a:spcAft>
              <a:buSzPts val="1800"/>
              <a:buNone/>
              <a:defRPr/>
            </a:lvl4pPr>
            <a:lvl5pPr lvl="4" rtl="0">
              <a:spcBef>
                <a:spcPts val="1000"/>
              </a:spcBef>
              <a:spcAft>
                <a:spcPts val="0"/>
              </a:spcAft>
              <a:buSzPts val="1800"/>
              <a:buNone/>
              <a:defRPr/>
            </a:lvl5pPr>
            <a:lvl6pPr lvl="5" rtl="0">
              <a:spcBef>
                <a:spcPts val="1000"/>
              </a:spcBef>
              <a:spcAft>
                <a:spcPts val="0"/>
              </a:spcAft>
              <a:buSzPts val="1800"/>
              <a:buNone/>
              <a:defRPr/>
            </a:lvl6pPr>
            <a:lvl7pPr lvl="6" rtl="0">
              <a:spcBef>
                <a:spcPts val="1000"/>
              </a:spcBef>
              <a:spcAft>
                <a:spcPts val="0"/>
              </a:spcAft>
              <a:buSzPts val="1800"/>
              <a:buNone/>
              <a:defRPr/>
            </a:lvl7pPr>
            <a:lvl8pPr lvl="7" rtl="0">
              <a:spcBef>
                <a:spcPts val="1000"/>
              </a:spcBef>
              <a:spcAft>
                <a:spcPts val="0"/>
              </a:spcAft>
              <a:buSzPts val="1800"/>
              <a:buNone/>
              <a:defRPr/>
            </a:lvl8pPr>
            <a:lvl9pPr lvl="8" rtl="0">
              <a:spcBef>
                <a:spcPts val="1000"/>
              </a:spcBef>
              <a:spcAft>
                <a:spcPts val="0"/>
              </a:spcAft>
              <a:buSzPts val="1800"/>
              <a:buNone/>
              <a:defRPr/>
            </a:lvl9pPr>
          </a:lstStyle>
          <a:p/>
        </p:txBody>
      </p:sp>
      <p:sp>
        <p:nvSpPr>
          <p:cNvPr id="71" name="Google Shape;71;p12"/>
          <p:cNvSpPr txBox="1"/>
          <p:nvPr>
            <p:ph idx="2" type="body"/>
          </p:nvPr>
        </p:nvSpPr>
        <p:spPr>
          <a:xfrm>
            <a:off x="457200" y="1581150"/>
            <a:ext cx="8229600" cy="2847900"/>
          </a:xfrm>
          <a:prstGeom prst="rect">
            <a:avLst/>
          </a:prstGeom>
          <a:noFill/>
          <a:ln>
            <a:noFill/>
          </a:ln>
        </p:spPr>
        <p:txBody>
          <a:bodyPr anchorCtr="0" anchor="t" bIns="0" lIns="0" spcFirstLastPara="1" rIns="0" wrap="square" tIns="0">
            <a:normAutofit/>
          </a:bodyPr>
          <a:lstStyle>
            <a:lvl1pPr indent="-342900" lvl="0" marL="4572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1pPr>
            <a:lvl2pPr indent="-342900" lvl="1" marL="9144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2pPr>
            <a:lvl3pPr indent="-342900" lvl="2" marL="13716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3pPr>
            <a:lvl4pPr indent="-342900" lvl="3" marL="18288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4pPr>
            <a:lvl5pPr indent="-342900" lvl="4" marL="22860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5pPr>
            <a:lvl6pPr indent="-342900" lvl="5" marL="27432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6pPr>
            <a:lvl7pPr indent="-342900" lvl="6" marL="32004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7pPr>
            <a:lvl8pPr indent="-342900" lvl="7" marL="36576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8pPr>
            <a:lvl9pPr indent="-342900" lvl="8" marL="41148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Numbered">
  <p:cSld name="Agenda Numbered">
    <p:spTree>
      <p:nvGrpSpPr>
        <p:cNvPr id="72" name="Shape 72"/>
        <p:cNvGrpSpPr/>
        <p:nvPr/>
      </p:nvGrpSpPr>
      <p:grpSpPr>
        <a:xfrm>
          <a:off x="0" y="0"/>
          <a:ext cx="0" cy="0"/>
          <a:chOff x="0" y="0"/>
          <a:chExt cx="0" cy="0"/>
        </a:xfrm>
      </p:grpSpPr>
      <p:sp>
        <p:nvSpPr>
          <p:cNvPr id="73" name="Google Shape;73;p13"/>
          <p:cNvSpPr/>
          <p:nvPr>
            <p:ph idx="1" type="body"/>
          </p:nvPr>
        </p:nvSpPr>
        <p:spPr>
          <a:xfrm>
            <a:off x="445465" y="3745008"/>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100000"/>
              </a:lnSpc>
              <a:spcBef>
                <a:spcPts val="0"/>
              </a:spcBef>
              <a:spcAft>
                <a:spcPts val="0"/>
              </a:spcAft>
              <a:buClr>
                <a:schemeClr val="accent1"/>
              </a:buClr>
              <a:buSzPts val="1350"/>
              <a:buNone/>
              <a:defRPr b="1" sz="1350">
                <a:solidFill>
                  <a:schemeClr val="accent1"/>
                </a:solidFill>
              </a:defRPr>
            </a:lvl1pPr>
            <a:lvl2pPr indent="-314325" lvl="1" marL="91440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74" name="Google Shape;74;p13"/>
          <p:cNvSpPr/>
          <p:nvPr>
            <p:ph idx="2" type="body"/>
          </p:nvPr>
        </p:nvSpPr>
        <p:spPr>
          <a:xfrm>
            <a:off x="445465" y="3207883"/>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100000"/>
              </a:lnSpc>
              <a:spcBef>
                <a:spcPts val="0"/>
              </a:spcBef>
              <a:spcAft>
                <a:spcPts val="0"/>
              </a:spcAft>
              <a:buClr>
                <a:schemeClr val="accent1"/>
              </a:buClr>
              <a:buSzPts val="1350"/>
              <a:buNone/>
              <a:defRPr b="1" sz="1350">
                <a:solidFill>
                  <a:schemeClr val="accent1"/>
                </a:solidFill>
              </a:defRPr>
            </a:lvl1pPr>
            <a:lvl2pPr indent="-314325" lvl="1" marL="91440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75" name="Google Shape;75;p13"/>
          <p:cNvSpPr/>
          <p:nvPr>
            <p:ph idx="3" type="body"/>
          </p:nvPr>
        </p:nvSpPr>
        <p:spPr>
          <a:xfrm>
            <a:off x="445465" y="2670759"/>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100000"/>
              </a:lnSpc>
              <a:spcBef>
                <a:spcPts val="0"/>
              </a:spcBef>
              <a:spcAft>
                <a:spcPts val="0"/>
              </a:spcAft>
              <a:buClr>
                <a:schemeClr val="accent1"/>
              </a:buClr>
              <a:buSzPts val="1350"/>
              <a:buNone/>
              <a:defRPr b="1" sz="1350">
                <a:solidFill>
                  <a:schemeClr val="accent1"/>
                </a:solidFill>
              </a:defRPr>
            </a:lvl1pPr>
            <a:lvl2pPr indent="-314325" lvl="1" marL="91440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76" name="Google Shape;76;p13"/>
          <p:cNvSpPr/>
          <p:nvPr>
            <p:ph idx="4" type="body"/>
          </p:nvPr>
        </p:nvSpPr>
        <p:spPr>
          <a:xfrm>
            <a:off x="445465" y="2133634"/>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100000"/>
              </a:lnSpc>
              <a:spcBef>
                <a:spcPts val="0"/>
              </a:spcBef>
              <a:spcAft>
                <a:spcPts val="0"/>
              </a:spcAft>
              <a:buClr>
                <a:schemeClr val="accent1"/>
              </a:buClr>
              <a:buSzPts val="1350"/>
              <a:buNone/>
              <a:defRPr b="1" sz="1350">
                <a:solidFill>
                  <a:schemeClr val="accent1"/>
                </a:solidFill>
              </a:defRPr>
            </a:lvl1pPr>
            <a:lvl2pPr indent="-314325" lvl="1" marL="91440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77" name="Google Shape;77;p13"/>
          <p:cNvSpPr/>
          <p:nvPr>
            <p:ph idx="5" type="body"/>
          </p:nvPr>
        </p:nvSpPr>
        <p:spPr>
          <a:xfrm>
            <a:off x="445465" y="1596509"/>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100000"/>
              </a:lnSpc>
              <a:spcBef>
                <a:spcPts val="0"/>
              </a:spcBef>
              <a:spcAft>
                <a:spcPts val="0"/>
              </a:spcAft>
              <a:buClr>
                <a:schemeClr val="accent1"/>
              </a:buClr>
              <a:buSzPts val="1350"/>
              <a:buNone/>
              <a:defRPr b="1" sz="1350">
                <a:solidFill>
                  <a:schemeClr val="accent1"/>
                </a:solidFill>
              </a:defRPr>
            </a:lvl1pPr>
            <a:lvl2pPr indent="-314325" lvl="1" marL="914400" algn="ctr">
              <a:lnSpc>
                <a:spcPct val="90000"/>
              </a:lnSpc>
              <a:spcBef>
                <a:spcPts val="700"/>
              </a:spcBef>
              <a:spcAft>
                <a:spcPts val="0"/>
              </a:spcAft>
              <a:buClr>
                <a:schemeClr val="accent1"/>
              </a:buClr>
              <a:buSzPts val="1350"/>
              <a:buChar char="•"/>
              <a:defRPr b="1" sz="1350">
                <a:solidFill>
                  <a:schemeClr val="accent1"/>
                </a:solidFill>
              </a:defRPr>
            </a:lvl2pPr>
            <a:lvl3pPr indent="-314325" lvl="2" marL="1371600" algn="ctr">
              <a:lnSpc>
                <a:spcPct val="90000"/>
              </a:lnSpc>
              <a:spcBef>
                <a:spcPts val="700"/>
              </a:spcBef>
              <a:spcAft>
                <a:spcPts val="0"/>
              </a:spcAft>
              <a:buClr>
                <a:schemeClr val="accent1"/>
              </a:buClr>
              <a:buSzPts val="1350"/>
              <a:buChar char="•"/>
              <a:defRPr b="1" sz="1350">
                <a:solidFill>
                  <a:schemeClr val="accent1"/>
                </a:solidFill>
              </a:defRPr>
            </a:lvl3pPr>
            <a:lvl4pPr indent="-314325" lvl="3" marL="1828800" algn="ctr">
              <a:lnSpc>
                <a:spcPct val="90000"/>
              </a:lnSpc>
              <a:spcBef>
                <a:spcPts val="700"/>
              </a:spcBef>
              <a:spcAft>
                <a:spcPts val="0"/>
              </a:spcAft>
              <a:buClr>
                <a:schemeClr val="accent1"/>
              </a:buClr>
              <a:buSzPts val="1350"/>
              <a:buChar char="•"/>
              <a:defRPr b="1" sz="1350">
                <a:solidFill>
                  <a:schemeClr val="accent1"/>
                </a:solidFill>
              </a:defRPr>
            </a:lvl4pPr>
            <a:lvl5pPr indent="-314325" lvl="4" marL="2286000" algn="ctr">
              <a:lnSpc>
                <a:spcPct val="90000"/>
              </a:lnSpc>
              <a:spcBef>
                <a:spcPts val="700"/>
              </a:spcBef>
              <a:spcAft>
                <a:spcPts val="0"/>
              </a:spcAft>
              <a:buClr>
                <a:schemeClr val="accent1"/>
              </a:buClr>
              <a:buSzPts val="1350"/>
              <a:buChar char="•"/>
              <a:defRPr b="1" sz="1350">
                <a:solidFill>
                  <a:schemeClr val="accent1"/>
                </a:solidFill>
              </a:defRPr>
            </a:lvl5pPr>
            <a:lvl6pPr indent="-314325" lvl="5" marL="2743200" algn="ctr">
              <a:lnSpc>
                <a:spcPct val="90000"/>
              </a:lnSpc>
              <a:spcBef>
                <a:spcPts val="1313"/>
              </a:spcBef>
              <a:spcAft>
                <a:spcPts val="0"/>
              </a:spcAft>
              <a:buClr>
                <a:schemeClr val="accent1"/>
              </a:buClr>
              <a:buSzPts val="1350"/>
              <a:buChar char="•"/>
              <a:defRPr b="1" sz="1350">
                <a:solidFill>
                  <a:schemeClr val="accent1"/>
                </a:solidFill>
              </a:defRPr>
            </a:lvl6pPr>
            <a:lvl7pPr indent="-314325" lvl="6" marL="3200400" algn="ctr">
              <a:lnSpc>
                <a:spcPct val="90000"/>
              </a:lnSpc>
              <a:spcBef>
                <a:spcPts val="1313"/>
              </a:spcBef>
              <a:spcAft>
                <a:spcPts val="0"/>
              </a:spcAft>
              <a:buClr>
                <a:schemeClr val="accent1"/>
              </a:buClr>
              <a:buSzPts val="1350"/>
              <a:buChar char="•"/>
              <a:defRPr b="1" sz="1350">
                <a:solidFill>
                  <a:schemeClr val="accent1"/>
                </a:solidFill>
              </a:defRPr>
            </a:lvl7pPr>
            <a:lvl8pPr indent="-314325" lvl="7" marL="3657600" algn="ctr">
              <a:lnSpc>
                <a:spcPct val="90000"/>
              </a:lnSpc>
              <a:spcBef>
                <a:spcPts val="1313"/>
              </a:spcBef>
              <a:spcAft>
                <a:spcPts val="0"/>
              </a:spcAft>
              <a:buClr>
                <a:schemeClr val="accent1"/>
              </a:buClr>
              <a:buSzPts val="1350"/>
              <a:buChar char="•"/>
              <a:defRPr b="1" sz="1350">
                <a:solidFill>
                  <a:schemeClr val="accent1"/>
                </a:solidFill>
              </a:defRPr>
            </a:lvl8pPr>
            <a:lvl9pPr indent="-314325" lvl="8" marL="4114800" algn="ctr">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78" name="Google Shape;78;p13"/>
          <p:cNvSpPr/>
          <p:nvPr>
            <p:ph idx="6" type="body"/>
          </p:nvPr>
        </p:nvSpPr>
        <p:spPr>
          <a:xfrm>
            <a:off x="4712053" y="3745008"/>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100000"/>
              </a:lnSpc>
              <a:spcBef>
                <a:spcPts val="0"/>
              </a:spcBef>
              <a:spcAft>
                <a:spcPts val="0"/>
              </a:spcAft>
              <a:buClr>
                <a:schemeClr val="accent1"/>
              </a:buClr>
              <a:buSzPts val="1350"/>
              <a:buNone/>
              <a:defRPr b="1" sz="1350">
                <a:solidFill>
                  <a:schemeClr val="accent1"/>
                </a:solidFill>
              </a:defRPr>
            </a:lvl1pPr>
            <a:lvl2pPr indent="-314325" lvl="1" marL="91440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79" name="Google Shape;79;p13"/>
          <p:cNvSpPr/>
          <p:nvPr>
            <p:ph idx="7" type="body"/>
          </p:nvPr>
        </p:nvSpPr>
        <p:spPr>
          <a:xfrm>
            <a:off x="4712053" y="3207883"/>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100000"/>
              </a:lnSpc>
              <a:spcBef>
                <a:spcPts val="0"/>
              </a:spcBef>
              <a:spcAft>
                <a:spcPts val="0"/>
              </a:spcAft>
              <a:buClr>
                <a:schemeClr val="accent1"/>
              </a:buClr>
              <a:buSzPts val="1350"/>
              <a:buNone/>
              <a:defRPr b="1" sz="1350">
                <a:solidFill>
                  <a:schemeClr val="accent1"/>
                </a:solidFill>
              </a:defRPr>
            </a:lvl1pPr>
            <a:lvl2pPr indent="-314325" lvl="1" marL="91440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80" name="Google Shape;80;p13"/>
          <p:cNvSpPr/>
          <p:nvPr>
            <p:ph idx="8" type="body"/>
          </p:nvPr>
        </p:nvSpPr>
        <p:spPr>
          <a:xfrm>
            <a:off x="4712053" y="2670759"/>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rtl="0" algn="ctr">
              <a:lnSpc>
                <a:spcPct val="100000"/>
              </a:lnSpc>
              <a:spcBef>
                <a:spcPts val="0"/>
              </a:spcBef>
              <a:spcAft>
                <a:spcPts val="0"/>
              </a:spcAft>
              <a:buClr>
                <a:schemeClr val="accent1"/>
              </a:buClr>
              <a:buSzPts val="1350"/>
              <a:buNone/>
              <a:defRPr b="1" sz="1350">
                <a:solidFill>
                  <a:schemeClr val="accent1"/>
                </a:solidFill>
              </a:defRPr>
            </a:lvl1pPr>
            <a:lvl2pPr indent="-314325" lvl="1" marL="914400" rtl="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rtl="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rtl="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rtl="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rtl="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rtl="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rtl="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rtl="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81" name="Google Shape;81;p13"/>
          <p:cNvSpPr/>
          <p:nvPr>
            <p:ph idx="9" type="body"/>
          </p:nvPr>
        </p:nvSpPr>
        <p:spPr>
          <a:xfrm>
            <a:off x="4712053" y="1596509"/>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rtl="0" algn="ctr">
              <a:lnSpc>
                <a:spcPct val="100000"/>
              </a:lnSpc>
              <a:spcBef>
                <a:spcPts val="0"/>
              </a:spcBef>
              <a:spcAft>
                <a:spcPts val="0"/>
              </a:spcAft>
              <a:buClr>
                <a:schemeClr val="accent1"/>
              </a:buClr>
              <a:buSzPts val="1350"/>
              <a:buNone/>
              <a:defRPr b="1" sz="1350">
                <a:solidFill>
                  <a:schemeClr val="accent1"/>
                </a:solidFill>
              </a:defRPr>
            </a:lvl1pPr>
            <a:lvl2pPr indent="-314325" lvl="1" marL="914400" rtl="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rtl="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rtl="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rtl="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rtl="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rtl="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rtl="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rtl="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82" name="Google Shape;82;p13"/>
          <p:cNvSpPr/>
          <p:nvPr>
            <p:ph idx="13" type="body"/>
          </p:nvPr>
        </p:nvSpPr>
        <p:spPr>
          <a:xfrm>
            <a:off x="4712053" y="2133634"/>
            <a:ext cx="381000" cy="381000"/>
          </a:xfrm>
          <a:prstGeom prst="ellipse">
            <a:avLst/>
          </a:prstGeom>
          <a:noFill/>
          <a:ln cap="flat" cmpd="sng" w="19050">
            <a:solidFill>
              <a:srgbClr val="C69214"/>
            </a:solidFill>
            <a:prstDash val="solid"/>
            <a:round/>
            <a:headEnd len="sm" w="sm" type="none"/>
            <a:tailEnd len="sm" w="sm" type="none"/>
          </a:ln>
        </p:spPr>
        <p:txBody>
          <a:bodyPr anchorCtr="0" anchor="ctr" bIns="0" lIns="0" spcFirstLastPara="1" rIns="0" wrap="square" tIns="0">
            <a:normAutofit/>
          </a:bodyPr>
          <a:lstStyle>
            <a:lvl1pPr indent="-228600" lvl="0" marL="457200" rtl="0" algn="ctr">
              <a:lnSpc>
                <a:spcPct val="100000"/>
              </a:lnSpc>
              <a:spcBef>
                <a:spcPts val="0"/>
              </a:spcBef>
              <a:spcAft>
                <a:spcPts val="0"/>
              </a:spcAft>
              <a:buClr>
                <a:schemeClr val="accent1"/>
              </a:buClr>
              <a:buSzPts val="1350"/>
              <a:buNone/>
              <a:defRPr b="1" sz="1350">
                <a:solidFill>
                  <a:schemeClr val="accent1"/>
                </a:solidFill>
              </a:defRPr>
            </a:lvl1pPr>
            <a:lvl2pPr indent="-314325" lvl="1" marL="914400" rtl="0" algn="l">
              <a:lnSpc>
                <a:spcPct val="90000"/>
              </a:lnSpc>
              <a:spcBef>
                <a:spcPts val="700"/>
              </a:spcBef>
              <a:spcAft>
                <a:spcPts val="0"/>
              </a:spcAft>
              <a:buClr>
                <a:schemeClr val="accent1"/>
              </a:buClr>
              <a:buSzPts val="1350"/>
              <a:buChar char="•"/>
              <a:defRPr b="1" sz="1350">
                <a:solidFill>
                  <a:schemeClr val="accent1"/>
                </a:solidFill>
              </a:defRPr>
            </a:lvl2pPr>
            <a:lvl3pPr indent="-314325" lvl="2" marL="1371600" rtl="0" algn="l">
              <a:lnSpc>
                <a:spcPct val="90000"/>
              </a:lnSpc>
              <a:spcBef>
                <a:spcPts val="700"/>
              </a:spcBef>
              <a:spcAft>
                <a:spcPts val="0"/>
              </a:spcAft>
              <a:buClr>
                <a:schemeClr val="accent1"/>
              </a:buClr>
              <a:buSzPts val="1350"/>
              <a:buChar char="•"/>
              <a:defRPr b="1" sz="1350">
                <a:solidFill>
                  <a:schemeClr val="accent1"/>
                </a:solidFill>
              </a:defRPr>
            </a:lvl3pPr>
            <a:lvl4pPr indent="-314325" lvl="3" marL="1828800" rtl="0" algn="l">
              <a:lnSpc>
                <a:spcPct val="90000"/>
              </a:lnSpc>
              <a:spcBef>
                <a:spcPts val="700"/>
              </a:spcBef>
              <a:spcAft>
                <a:spcPts val="0"/>
              </a:spcAft>
              <a:buClr>
                <a:schemeClr val="accent1"/>
              </a:buClr>
              <a:buSzPts val="1350"/>
              <a:buChar char="•"/>
              <a:defRPr b="1" sz="1350">
                <a:solidFill>
                  <a:schemeClr val="accent1"/>
                </a:solidFill>
              </a:defRPr>
            </a:lvl4pPr>
            <a:lvl5pPr indent="-314325" lvl="4" marL="2286000" rtl="0" algn="l">
              <a:lnSpc>
                <a:spcPct val="90000"/>
              </a:lnSpc>
              <a:spcBef>
                <a:spcPts val="700"/>
              </a:spcBef>
              <a:spcAft>
                <a:spcPts val="0"/>
              </a:spcAft>
              <a:buClr>
                <a:schemeClr val="accent1"/>
              </a:buClr>
              <a:buSzPts val="1350"/>
              <a:buChar char="•"/>
              <a:defRPr b="1" sz="1350">
                <a:solidFill>
                  <a:schemeClr val="accent1"/>
                </a:solidFill>
              </a:defRPr>
            </a:lvl5pPr>
            <a:lvl6pPr indent="-314325" lvl="5" marL="2743200" rtl="0" algn="l">
              <a:lnSpc>
                <a:spcPct val="90000"/>
              </a:lnSpc>
              <a:spcBef>
                <a:spcPts val="1313"/>
              </a:spcBef>
              <a:spcAft>
                <a:spcPts val="0"/>
              </a:spcAft>
              <a:buClr>
                <a:schemeClr val="accent1"/>
              </a:buClr>
              <a:buSzPts val="1350"/>
              <a:buChar char="•"/>
              <a:defRPr b="1" sz="1350">
                <a:solidFill>
                  <a:schemeClr val="accent1"/>
                </a:solidFill>
              </a:defRPr>
            </a:lvl6pPr>
            <a:lvl7pPr indent="-314325" lvl="6" marL="3200400" rtl="0" algn="l">
              <a:lnSpc>
                <a:spcPct val="90000"/>
              </a:lnSpc>
              <a:spcBef>
                <a:spcPts val="1313"/>
              </a:spcBef>
              <a:spcAft>
                <a:spcPts val="0"/>
              </a:spcAft>
              <a:buClr>
                <a:schemeClr val="accent1"/>
              </a:buClr>
              <a:buSzPts val="1350"/>
              <a:buChar char="•"/>
              <a:defRPr b="1" sz="1350">
                <a:solidFill>
                  <a:schemeClr val="accent1"/>
                </a:solidFill>
              </a:defRPr>
            </a:lvl7pPr>
            <a:lvl8pPr indent="-314325" lvl="7" marL="3657600" rtl="0" algn="l">
              <a:lnSpc>
                <a:spcPct val="90000"/>
              </a:lnSpc>
              <a:spcBef>
                <a:spcPts val="1313"/>
              </a:spcBef>
              <a:spcAft>
                <a:spcPts val="0"/>
              </a:spcAft>
              <a:buClr>
                <a:schemeClr val="accent1"/>
              </a:buClr>
              <a:buSzPts val="1350"/>
              <a:buChar char="•"/>
              <a:defRPr b="1" sz="1350">
                <a:solidFill>
                  <a:schemeClr val="accent1"/>
                </a:solidFill>
              </a:defRPr>
            </a:lvl8pPr>
            <a:lvl9pPr indent="-314325" lvl="8" marL="4114800" rtl="0" algn="l">
              <a:lnSpc>
                <a:spcPct val="90000"/>
              </a:lnSpc>
              <a:spcBef>
                <a:spcPts val="1313"/>
              </a:spcBef>
              <a:spcAft>
                <a:spcPts val="0"/>
              </a:spcAft>
              <a:buClr>
                <a:schemeClr val="accent1"/>
              </a:buClr>
              <a:buSzPts val="1350"/>
              <a:buChar char="•"/>
              <a:defRPr b="1" sz="1350">
                <a:solidFill>
                  <a:schemeClr val="accent1"/>
                </a:solidFill>
              </a:defRPr>
            </a:lvl9pPr>
          </a:lstStyle>
          <a:p/>
        </p:txBody>
      </p:sp>
      <p:sp>
        <p:nvSpPr>
          <p:cNvPr id="83" name="Google Shape;83;p13"/>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84" name="Google Shape;84;p13"/>
          <p:cNvSpPr txBox="1"/>
          <p:nvPr>
            <p:ph type="title"/>
          </p:nvPr>
        </p:nvSpPr>
        <p:spPr>
          <a:xfrm>
            <a:off x="457200" y="438912"/>
            <a:ext cx="8229599" cy="521207"/>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182B49"/>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85" name="Google Shape;85;p13"/>
          <p:cNvSpPr txBox="1"/>
          <p:nvPr>
            <p:ph idx="14" type="subTitle"/>
          </p:nvPr>
        </p:nvSpPr>
        <p:spPr>
          <a:xfrm>
            <a:off x="944240" y="1589250"/>
            <a:ext cx="3476100" cy="395400"/>
          </a:xfrm>
          <a:prstGeom prst="rect">
            <a:avLst/>
          </a:prstGeom>
        </p:spPr>
        <p:txBody>
          <a:bodyPr anchorCtr="0" anchor="ctr" bIns="0" lIns="0" spcFirstLastPara="1" rIns="0" wrap="square" tIns="0">
            <a:normAutofit/>
          </a:bodyPr>
          <a:lstStyle>
            <a:lvl1pPr lvl="0">
              <a:spcBef>
                <a:spcPts val="1000"/>
              </a:spcBef>
              <a:spcAft>
                <a:spcPts val="0"/>
              </a:spcAft>
              <a:buClr>
                <a:schemeClr val="dk1"/>
              </a:buClr>
              <a:buSzPts val="1800"/>
              <a:buNone/>
              <a:defRPr>
                <a:solidFill>
                  <a:schemeClr val="dk1"/>
                </a:solidFill>
              </a:defRPr>
            </a:lvl1pPr>
            <a:lvl2pPr lvl="1">
              <a:spcBef>
                <a:spcPts val="1000"/>
              </a:spcBef>
              <a:spcAft>
                <a:spcPts val="0"/>
              </a:spcAft>
              <a:buClr>
                <a:schemeClr val="dk1"/>
              </a:buClr>
              <a:buSzPts val="1800"/>
              <a:buNone/>
              <a:defRPr>
                <a:solidFill>
                  <a:schemeClr val="dk1"/>
                </a:solidFill>
              </a:defRPr>
            </a:lvl2pPr>
            <a:lvl3pPr lvl="2">
              <a:spcBef>
                <a:spcPts val="1000"/>
              </a:spcBef>
              <a:spcAft>
                <a:spcPts val="0"/>
              </a:spcAft>
              <a:buClr>
                <a:schemeClr val="dk1"/>
              </a:buClr>
              <a:buSzPts val="1800"/>
              <a:buNone/>
              <a:defRPr>
                <a:solidFill>
                  <a:schemeClr val="dk1"/>
                </a:solidFill>
              </a:defRPr>
            </a:lvl3pPr>
            <a:lvl4pPr lvl="3">
              <a:spcBef>
                <a:spcPts val="1000"/>
              </a:spcBef>
              <a:spcAft>
                <a:spcPts val="0"/>
              </a:spcAft>
              <a:buClr>
                <a:schemeClr val="dk1"/>
              </a:buClr>
              <a:buSzPts val="1800"/>
              <a:buNone/>
              <a:defRPr>
                <a:solidFill>
                  <a:schemeClr val="dk1"/>
                </a:solidFill>
              </a:defRPr>
            </a:lvl4pPr>
            <a:lvl5pPr lvl="4">
              <a:spcBef>
                <a:spcPts val="1000"/>
              </a:spcBef>
              <a:spcAft>
                <a:spcPts val="0"/>
              </a:spcAft>
              <a:buClr>
                <a:schemeClr val="dk1"/>
              </a:buClr>
              <a:buSzPts val="1800"/>
              <a:buNone/>
              <a:defRPr>
                <a:solidFill>
                  <a:schemeClr val="dk1"/>
                </a:solidFill>
              </a:defRPr>
            </a:lvl5pPr>
            <a:lvl6pPr lvl="5">
              <a:spcBef>
                <a:spcPts val="1000"/>
              </a:spcBef>
              <a:spcAft>
                <a:spcPts val="0"/>
              </a:spcAft>
              <a:buClr>
                <a:schemeClr val="dk1"/>
              </a:buClr>
              <a:buSzPts val="1800"/>
              <a:buNone/>
              <a:defRPr>
                <a:solidFill>
                  <a:schemeClr val="dk1"/>
                </a:solidFill>
              </a:defRPr>
            </a:lvl6pPr>
            <a:lvl7pPr lvl="6">
              <a:spcBef>
                <a:spcPts val="1000"/>
              </a:spcBef>
              <a:spcAft>
                <a:spcPts val="0"/>
              </a:spcAft>
              <a:buClr>
                <a:schemeClr val="dk1"/>
              </a:buClr>
              <a:buSzPts val="1800"/>
              <a:buNone/>
              <a:defRPr>
                <a:solidFill>
                  <a:schemeClr val="dk1"/>
                </a:solidFill>
              </a:defRPr>
            </a:lvl7pPr>
            <a:lvl8pPr lvl="7">
              <a:spcBef>
                <a:spcPts val="1000"/>
              </a:spcBef>
              <a:spcAft>
                <a:spcPts val="0"/>
              </a:spcAft>
              <a:buClr>
                <a:schemeClr val="dk1"/>
              </a:buClr>
              <a:buSzPts val="1800"/>
              <a:buNone/>
              <a:defRPr>
                <a:solidFill>
                  <a:schemeClr val="dk1"/>
                </a:solidFill>
              </a:defRPr>
            </a:lvl8pPr>
            <a:lvl9pPr lvl="8">
              <a:spcBef>
                <a:spcPts val="1000"/>
              </a:spcBef>
              <a:spcAft>
                <a:spcPts val="0"/>
              </a:spcAft>
              <a:buClr>
                <a:schemeClr val="dk1"/>
              </a:buClr>
              <a:buSzPts val="1800"/>
              <a:buNone/>
              <a:defRPr>
                <a:solidFill>
                  <a:schemeClr val="dk1"/>
                </a:solidFill>
              </a:defRPr>
            </a:lvl9pPr>
          </a:lstStyle>
          <a:p/>
        </p:txBody>
      </p:sp>
      <p:sp>
        <p:nvSpPr>
          <p:cNvPr id="86" name="Google Shape;86;p13"/>
          <p:cNvSpPr txBox="1"/>
          <p:nvPr>
            <p:ph idx="15" type="subTitle"/>
          </p:nvPr>
        </p:nvSpPr>
        <p:spPr>
          <a:xfrm>
            <a:off x="944240" y="2122363"/>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87" name="Google Shape;87;p13"/>
          <p:cNvSpPr txBox="1"/>
          <p:nvPr>
            <p:ph idx="16" type="subTitle"/>
          </p:nvPr>
        </p:nvSpPr>
        <p:spPr>
          <a:xfrm>
            <a:off x="944240" y="2655475"/>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88" name="Google Shape;88;p13"/>
          <p:cNvSpPr txBox="1"/>
          <p:nvPr>
            <p:ph idx="17" type="subTitle"/>
          </p:nvPr>
        </p:nvSpPr>
        <p:spPr>
          <a:xfrm>
            <a:off x="944240" y="3188588"/>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89" name="Google Shape;89;p13"/>
          <p:cNvSpPr txBox="1"/>
          <p:nvPr>
            <p:ph idx="18" type="subTitle"/>
          </p:nvPr>
        </p:nvSpPr>
        <p:spPr>
          <a:xfrm>
            <a:off x="944240" y="3721700"/>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90" name="Google Shape;90;p13"/>
          <p:cNvSpPr txBox="1"/>
          <p:nvPr>
            <p:ph idx="19" type="subTitle"/>
          </p:nvPr>
        </p:nvSpPr>
        <p:spPr>
          <a:xfrm>
            <a:off x="5210815" y="1589250"/>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91" name="Google Shape;91;p13"/>
          <p:cNvSpPr txBox="1"/>
          <p:nvPr>
            <p:ph idx="20" type="subTitle"/>
          </p:nvPr>
        </p:nvSpPr>
        <p:spPr>
          <a:xfrm>
            <a:off x="5210815" y="2122363"/>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92" name="Google Shape;92;p13"/>
          <p:cNvSpPr txBox="1"/>
          <p:nvPr>
            <p:ph idx="21" type="subTitle"/>
          </p:nvPr>
        </p:nvSpPr>
        <p:spPr>
          <a:xfrm>
            <a:off x="5210815" y="2655475"/>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93" name="Google Shape;93;p13"/>
          <p:cNvSpPr txBox="1"/>
          <p:nvPr>
            <p:ph idx="22" type="subTitle"/>
          </p:nvPr>
        </p:nvSpPr>
        <p:spPr>
          <a:xfrm>
            <a:off x="5210815" y="3188588"/>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94" name="Google Shape;94;p13"/>
          <p:cNvSpPr txBox="1"/>
          <p:nvPr>
            <p:ph idx="23" type="subTitle"/>
          </p:nvPr>
        </p:nvSpPr>
        <p:spPr>
          <a:xfrm>
            <a:off x="5210815" y="3721700"/>
            <a:ext cx="3476100" cy="395400"/>
          </a:xfrm>
          <a:prstGeom prst="rect">
            <a:avLst/>
          </a:prstGeom>
        </p:spPr>
        <p:txBody>
          <a:bodyPr anchorCtr="0" anchor="ctr" bIns="0" lIns="0" spcFirstLastPara="1" rIns="0" wrap="square" tIns="0">
            <a:normAutofit/>
          </a:bodyPr>
          <a:lstStyle>
            <a:lvl1pPr lvl="0" rtl="0">
              <a:spcBef>
                <a:spcPts val="1000"/>
              </a:spcBef>
              <a:spcAft>
                <a:spcPts val="0"/>
              </a:spcAft>
              <a:buClr>
                <a:schemeClr val="dk1"/>
              </a:buClr>
              <a:buSzPts val="1800"/>
              <a:buNone/>
              <a:defRPr>
                <a:solidFill>
                  <a:schemeClr val="dk1"/>
                </a:solidFill>
              </a:defRPr>
            </a:lvl1pPr>
            <a:lvl2pPr lvl="1" rtl="0">
              <a:spcBef>
                <a:spcPts val="1000"/>
              </a:spcBef>
              <a:spcAft>
                <a:spcPts val="0"/>
              </a:spcAft>
              <a:buClr>
                <a:schemeClr val="dk1"/>
              </a:buClr>
              <a:buSzPts val="1800"/>
              <a:buNone/>
              <a:defRPr>
                <a:solidFill>
                  <a:schemeClr val="dk1"/>
                </a:solidFill>
              </a:defRPr>
            </a:lvl2pPr>
            <a:lvl3pPr lvl="2" rtl="0">
              <a:spcBef>
                <a:spcPts val="1000"/>
              </a:spcBef>
              <a:spcAft>
                <a:spcPts val="0"/>
              </a:spcAft>
              <a:buClr>
                <a:schemeClr val="dk1"/>
              </a:buClr>
              <a:buSzPts val="1800"/>
              <a:buNone/>
              <a:defRPr>
                <a:solidFill>
                  <a:schemeClr val="dk1"/>
                </a:solidFill>
              </a:defRPr>
            </a:lvl3pPr>
            <a:lvl4pPr lvl="3" rtl="0">
              <a:spcBef>
                <a:spcPts val="1000"/>
              </a:spcBef>
              <a:spcAft>
                <a:spcPts val="0"/>
              </a:spcAft>
              <a:buClr>
                <a:schemeClr val="dk1"/>
              </a:buClr>
              <a:buSzPts val="1800"/>
              <a:buNone/>
              <a:defRPr>
                <a:solidFill>
                  <a:schemeClr val="dk1"/>
                </a:solidFill>
              </a:defRPr>
            </a:lvl4pPr>
            <a:lvl5pPr lvl="4" rtl="0">
              <a:spcBef>
                <a:spcPts val="1000"/>
              </a:spcBef>
              <a:spcAft>
                <a:spcPts val="0"/>
              </a:spcAft>
              <a:buClr>
                <a:schemeClr val="dk1"/>
              </a:buClr>
              <a:buSzPts val="1800"/>
              <a:buNone/>
              <a:defRPr>
                <a:solidFill>
                  <a:schemeClr val="dk1"/>
                </a:solidFill>
              </a:defRPr>
            </a:lvl5pPr>
            <a:lvl6pPr lvl="5" rtl="0">
              <a:spcBef>
                <a:spcPts val="1000"/>
              </a:spcBef>
              <a:spcAft>
                <a:spcPts val="0"/>
              </a:spcAft>
              <a:buClr>
                <a:schemeClr val="dk1"/>
              </a:buClr>
              <a:buSzPts val="1800"/>
              <a:buNone/>
              <a:defRPr>
                <a:solidFill>
                  <a:schemeClr val="dk1"/>
                </a:solidFill>
              </a:defRPr>
            </a:lvl6pPr>
            <a:lvl7pPr lvl="6" rtl="0">
              <a:spcBef>
                <a:spcPts val="1000"/>
              </a:spcBef>
              <a:spcAft>
                <a:spcPts val="0"/>
              </a:spcAft>
              <a:buClr>
                <a:schemeClr val="dk1"/>
              </a:buClr>
              <a:buSzPts val="1800"/>
              <a:buNone/>
              <a:defRPr>
                <a:solidFill>
                  <a:schemeClr val="dk1"/>
                </a:solidFill>
              </a:defRPr>
            </a:lvl7pPr>
            <a:lvl8pPr lvl="7" rtl="0">
              <a:spcBef>
                <a:spcPts val="1000"/>
              </a:spcBef>
              <a:spcAft>
                <a:spcPts val="0"/>
              </a:spcAft>
              <a:buClr>
                <a:schemeClr val="dk1"/>
              </a:buClr>
              <a:buSzPts val="1800"/>
              <a:buNone/>
              <a:defRPr>
                <a:solidFill>
                  <a:schemeClr val="dk1"/>
                </a:solidFill>
              </a:defRPr>
            </a:lvl8pPr>
            <a:lvl9pPr lvl="8" rtl="0">
              <a:spcBef>
                <a:spcPts val="1000"/>
              </a:spcBef>
              <a:spcAft>
                <a:spcPts val="0"/>
              </a:spcAft>
              <a:buClr>
                <a:schemeClr val="dk1"/>
              </a:buClr>
              <a:buSzPts val="1800"/>
              <a:buNone/>
              <a:defRPr>
                <a:solidFill>
                  <a:schemeClr val="dk1"/>
                </a:solidFill>
              </a:defRPr>
            </a:lvl9pPr>
          </a:lstStyle>
          <a:p/>
        </p:txBody>
      </p:sp>
      <p:sp>
        <p:nvSpPr>
          <p:cNvPr id="95" name="Google Shape;95;p13"/>
          <p:cNvSpPr txBox="1"/>
          <p:nvPr>
            <p:ph idx="24" type="subTitle"/>
          </p:nvPr>
        </p:nvSpPr>
        <p:spPr>
          <a:xfrm>
            <a:off x="466275" y="960125"/>
            <a:ext cx="8229600" cy="430500"/>
          </a:xfrm>
          <a:prstGeom prst="rect">
            <a:avLst/>
          </a:prstGeom>
        </p:spPr>
        <p:txBody>
          <a:bodyPr anchorCtr="0" anchor="t" bIns="0" lIns="0" spcFirstLastPara="1" rIns="0" wrap="square" tIns="0">
            <a:normAutofit/>
          </a:bodyPr>
          <a:lstStyle>
            <a:lvl1pPr lvl="0" rtl="0">
              <a:spcBef>
                <a:spcPts val="1000"/>
              </a:spcBef>
              <a:spcAft>
                <a:spcPts val="0"/>
              </a:spcAft>
              <a:buSzPts val="1750"/>
              <a:buNone/>
              <a:defRPr b="1" sz="1750"/>
            </a:lvl1pPr>
            <a:lvl2pPr lvl="1" rtl="0">
              <a:spcBef>
                <a:spcPts val="1000"/>
              </a:spcBef>
              <a:spcAft>
                <a:spcPts val="0"/>
              </a:spcAft>
              <a:buSzPts val="1800"/>
              <a:buNone/>
              <a:defRPr/>
            </a:lvl2pPr>
            <a:lvl3pPr lvl="2" rtl="0">
              <a:spcBef>
                <a:spcPts val="1000"/>
              </a:spcBef>
              <a:spcAft>
                <a:spcPts val="0"/>
              </a:spcAft>
              <a:buSzPts val="1800"/>
              <a:buNone/>
              <a:defRPr/>
            </a:lvl3pPr>
            <a:lvl4pPr lvl="3" rtl="0">
              <a:spcBef>
                <a:spcPts val="1000"/>
              </a:spcBef>
              <a:spcAft>
                <a:spcPts val="0"/>
              </a:spcAft>
              <a:buSzPts val="1800"/>
              <a:buNone/>
              <a:defRPr/>
            </a:lvl4pPr>
            <a:lvl5pPr lvl="4" rtl="0">
              <a:spcBef>
                <a:spcPts val="1000"/>
              </a:spcBef>
              <a:spcAft>
                <a:spcPts val="0"/>
              </a:spcAft>
              <a:buSzPts val="1800"/>
              <a:buNone/>
              <a:defRPr/>
            </a:lvl5pPr>
            <a:lvl6pPr lvl="5" rtl="0">
              <a:spcBef>
                <a:spcPts val="1000"/>
              </a:spcBef>
              <a:spcAft>
                <a:spcPts val="0"/>
              </a:spcAft>
              <a:buSzPts val="1800"/>
              <a:buNone/>
              <a:defRPr/>
            </a:lvl6pPr>
            <a:lvl7pPr lvl="6" rtl="0">
              <a:spcBef>
                <a:spcPts val="1000"/>
              </a:spcBef>
              <a:spcAft>
                <a:spcPts val="0"/>
              </a:spcAft>
              <a:buSzPts val="1800"/>
              <a:buNone/>
              <a:defRPr/>
            </a:lvl7pPr>
            <a:lvl8pPr lvl="7" rtl="0">
              <a:spcBef>
                <a:spcPts val="1000"/>
              </a:spcBef>
              <a:spcAft>
                <a:spcPts val="0"/>
              </a:spcAft>
              <a:buSzPts val="1800"/>
              <a:buNone/>
              <a:defRPr/>
            </a:lvl8pPr>
            <a:lvl9pPr lvl="8" rtl="0">
              <a:spcBef>
                <a:spcPts val="1000"/>
              </a:spcBef>
              <a:spcAft>
                <a:spcPts val="0"/>
              </a:spcAft>
              <a:buSzPts val="1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type="tx">
  <p:cSld name="TITLE_AND_BODY">
    <p:spTree>
      <p:nvGrpSpPr>
        <p:cNvPr id="96" name="Shape 96"/>
        <p:cNvGrpSpPr/>
        <p:nvPr/>
      </p:nvGrpSpPr>
      <p:grpSpPr>
        <a:xfrm>
          <a:off x="0" y="0"/>
          <a:ext cx="0" cy="0"/>
          <a:chOff x="0" y="0"/>
          <a:chExt cx="0" cy="0"/>
        </a:xfrm>
      </p:grpSpPr>
      <p:sp>
        <p:nvSpPr>
          <p:cNvPr id="97" name="Google Shape;97;p14"/>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98" name="Google Shape;98;p14"/>
          <p:cNvSpPr txBox="1"/>
          <p:nvPr>
            <p:ph idx="1" type="subTitle"/>
          </p:nvPr>
        </p:nvSpPr>
        <p:spPr>
          <a:xfrm>
            <a:off x="457200" y="438150"/>
            <a:ext cx="8229900" cy="3990900"/>
          </a:xfrm>
          <a:prstGeom prst="rect">
            <a:avLst/>
          </a:prstGeom>
        </p:spPr>
        <p:txBody>
          <a:bodyPr anchorCtr="0" anchor="ctr" bIns="0" lIns="0" spcFirstLastPara="1" rIns="0" wrap="square" tIns="0">
            <a:normAutofit/>
          </a:bodyPr>
          <a:lstStyle>
            <a:lvl1pPr lvl="0" algn="ctr">
              <a:spcBef>
                <a:spcPts val="1000"/>
              </a:spcBef>
              <a:spcAft>
                <a:spcPts val="0"/>
              </a:spcAft>
              <a:buSzPts val="4350"/>
              <a:buNone/>
              <a:defRPr b="1" sz="4350"/>
            </a:lvl1pPr>
            <a:lvl2pPr lvl="1" algn="ctr">
              <a:spcBef>
                <a:spcPts val="1000"/>
              </a:spcBef>
              <a:spcAft>
                <a:spcPts val="0"/>
              </a:spcAft>
              <a:buSzPts val="1800"/>
              <a:buNone/>
              <a:defRPr/>
            </a:lvl2pPr>
            <a:lvl3pPr lvl="2" algn="ctr">
              <a:spcBef>
                <a:spcPts val="1000"/>
              </a:spcBef>
              <a:spcAft>
                <a:spcPts val="0"/>
              </a:spcAft>
              <a:buSzPts val="1800"/>
              <a:buNone/>
              <a:defRPr/>
            </a:lvl3pPr>
            <a:lvl4pPr lvl="3" algn="ctr">
              <a:spcBef>
                <a:spcPts val="1000"/>
              </a:spcBef>
              <a:spcAft>
                <a:spcPts val="0"/>
              </a:spcAft>
              <a:buSzPts val="1800"/>
              <a:buNone/>
              <a:defRPr/>
            </a:lvl4pPr>
            <a:lvl5pPr lvl="4" algn="ctr">
              <a:spcBef>
                <a:spcPts val="1000"/>
              </a:spcBef>
              <a:spcAft>
                <a:spcPts val="0"/>
              </a:spcAft>
              <a:buSzPts val="1800"/>
              <a:buNone/>
              <a:defRPr/>
            </a:lvl5pPr>
            <a:lvl6pPr lvl="5" algn="ctr">
              <a:spcBef>
                <a:spcPts val="1000"/>
              </a:spcBef>
              <a:spcAft>
                <a:spcPts val="0"/>
              </a:spcAft>
              <a:buSzPts val="1800"/>
              <a:buNone/>
              <a:defRPr/>
            </a:lvl6pPr>
            <a:lvl7pPr lvl="6" algn="ctr">
              <a:spcBef>
                <a:spcPts val="1000"/>
              </a:spcBef>
              <a:spcAft>
                <a:spcPts val="0"/>
              </a:spcAft>
              <a:buSzPts val="1800"/>
              <a:buNone/>
              <a:defRPr/>
            </a:lvl7pPr>
            <a:lvl8pPr lvl="7" algn="ctr">
              <a:spcBef>
                <a:spcPts val="1000"/>
              </a:spcBef>
              <a:spcAft>
                <a:spcPts val="0"/>
              </a:spcAft>
              <a:buSzPts val="1800"/>
              <a:buNone/>
              <a:defRPr/>
            </a:lvl8pPr>
            <a:lvl9pPr lvl="8" algn="ctr">
              <a:spcBef>
                <a:spcPts val="1000"/>
              </a:spcBef>
              <a:spcAft>
                <a:spcPts val="0"/>
              </a:spcAft>
              <a:buSzPts val="1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99" name="Shape 99"/>
        <p:cNvGrpSpPr/>
        <p:nvPr/>
      </p:nvGrpSpPr>
      <p:grpSpPr>
        <a:xfrm>
          <a:off x="0" y="0"/>
          <a:ext cx="0" cy="0"/>
          <a:chOff x="0" y="0"/>
          <a:chExt cx="0" cy="0"/>
        </a:xfrm>
      </p:grpSpPr>
      <p:sp>
        <p:nvSpPr>
          <p:cNvPr id="100" name="Google Shape;100;p15"/>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101" name="Google Shape;101;p15"/>
          <p:cNvSpPr txBox="1"/>
          <p:nvPr>
            <p:ph idx="1" type="subTitle"/>
          </p:nvPr>
        </p:nvSpPr>
        <p:spPr>
          <a:xfrm>
            <a:off x="457200" y="438150"/>
            <a:ext cx="8229600" cy="2834700"/>
          </a:xfrm>
          <a:prstGeom prst="rect">
            <a:avLst/>
          </a:prstGeom>
        </p:spPr>
        <p:txBody>
          <a:bodyPr anchorCtr="0" anchor="b" bIns="0" lIns="0" spcFirstLastPara="1" rIns="0" wrap="square" tIns="0">
            <a:normAutofit/>
          </a:bodyPr>
          <a:lstStyle>
            <a:lvl1pPr lvl="0" algn="ctr">
              <a:spcBef>
                <a:spcPts val="1000"/>
              </a:spcBef>
              <a:spcAft>
                <a:spcPts val="0"/>
              </a:spcAft>
              <a:buSzPts val="13100"/>
              <a:buFont typeface="Source Sans 3 Black"/>
              <a:buNone/>
              <a:defRPr sz="13100">
                <a:latin typeface="Source Sans 3 Black"/>
                <a:ea typeface="Source Sans 3 Black"/>
                <a:cs typeface="Source Sans 3 Black"/>
                <a:sym typeface="Source Sans 3 Black"/>
              </a:defRPr>
            </a:lvl1pPr>
            <a:lvl2pPr lvl="1">
              <a:spcBef>
                <a:spcPts val="1000"/>
              </a:spcBef>
              <a:spcAft>
                <a:spcPts val="0"/>
              </a:spcAft>
              <a:buSzPts val="1800"/>
              <a:buNone/>
              <a:defRPr/>
            </a:lvl2pPr>
            <a:lvl3pPr lvl="2">
              <a:spcBef>
                <a:spcPts val="1000"/>
              </a:spcBef>
              <a:spcAft>
                <a:spcPts val="0"/>
              </a:spcAft>
              <a:buSzPts val="1800"/>
              <a:buNone/>
              <a:defRPr/>
            </a:lvl3pPr>
            <a:lvl4pPr lvl="3">
              <a:spcBef>
                <a:spcPts val="1000"/>
              </a:spcBef>
              <a:spcAft>
                <a:spcPts val="0"/>
              </a:spcAft>
              <a:buSzPts val="1800"/>
              <a:buNone/>
              <a:defRPr/>
            </a:lvl4pPr>
            <a:lvl5pPr lvl="4">
              <a:spcBef>
                <a:spcPts val="1000"/>
              </a:spcBef>
              <a:spcAft>
                <a:spcPts val="0"/>
              </a:spcAft>
              <a:buSzPts val="1800"/>
              <a:buNone/>
              <a:defRPr/>
            </a:lvl5pPr>
            <a:lvl6pPr lvl="5">
              <a:spcBef>
                <a:spcPts val="1000"/>
              </a:spcBef>
              <a:spcAft>
                <a:spcPts val="0"/>
              </a:spcAft>
              <a:buSzPts val="1800"/>
              <a:buNone/>
              <a:defRPr/>
            </a:lvl6pPr>
            <a:lvl7pPr lvl="6">
              <a:spcBef>
                <a:spcPts val="1000"/>
              </a:spcBef>
              <a:spcAft>
                <a:spcPts val="0"/>
              </a:spcAft>
              <a:buSzPts val="1800"/>
              <a:buNone/>
              <a:defRPr/>
            </a:lvl7pPr>
            <a:lvl8pPr lvl="7">
              <a:spcBef>
                <a:spcPts val="1000"/>
              </a:spcBef>
              <a:spcAft>
                <a:spcPts val="0"/>
              </a:spcAft>
              <a:buSzPts val="1800"/>
              <a:buNone/>
              <a:defRPr/>
            </a:lvl8pPr>
            <a:lvl9pPr lvl="8">
              <a:spcBef>
                <a:spcPts val="1000"/>
              </a:spcBef>
              <a:spcAft>
                <a:spcPts val="0"/>
              </a:spcAft>
              <a:buSzPts val="1800"/>
              <a:buNone/>
              <a:defRPr/>
            </a:lvl9pPr>
          </a:lstStyle>
          <a:p/>
        </p:txBody>
      </p:sp>
      <p:sp>
        <p:nvSpPr>
          <p:cNvPr id="102" name="Google Shape;102;p15"/>
          <p:cNvSpPr txBox="1"/>
          <p:nvPr>
            <p:ph idx="2" type="subTitle"/>
          </p:nvPr>
        </p:nvSpPr>
        <p:spPr>
          <a:xfrm>
            <a:off x="457200" y="3098325"/>
            <a:ext cx="8229600" cy="966900"/>
          </a:xfrm>
          <a:prstGeom prst="rect">
            <a:avLst/>
          </a:prstGeom>
        </p:spPr>
        <p:txBody>
          <a:bodyPr anchorCtr="0" anchor="t" bIns="0" lIns="0" spcFirstLastPara="1" rIns="0" wrap="square" tIns="0">
            <a:normAutofit/>
          </a:bodyPr>
          <a:lstStyle>
            <a:lvl1pPr lvl="0"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1pPr>
            <a:lvl2pPr lvl="1"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2pPr>
            <a:lvl3pPr lvl="2"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3pPr>
            <a:lvl4pPr lvl="3"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4pPr>
            <a:lvl5pPr lvl="4"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5pPr>
            <a:lvl6pPr lvl="5"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6pPr>
            <a:lvl7pPr lvl="6"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7pPr>
            <a:lvl8pPr lvl="7"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8pPr>
            <a:lvl9pPr lvl="8" algn="ctr">
              <a:spcBef>
                <a:spcPts val="1000"/>
              </a:spcBef>
              <a:spcAft>
                <a:spcPts val="0"/>
              </a:spcAft>
              <a:buSzPts val="2050"/>
              <a:buFont typeface="Source Sans 3 SemiBold"/>
              <a:buNone/>
              <a:defRPr sz="2050">
                <a:latin typeface="Source Sans 3 SemiBold"/>
                <a:ea typeface="Source Sans 3 SemiBold"/>
                <a:cs typeface="Source Sans 3 SemiBold"/>
                <a:sym typeface="Source Sans 3 Semi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3" name="Shape 103"/>
        <p:cNvGrpSpPr/>
        <p:nvPr/>
      </p:nvGrpSpPr>
      <p:grpSpPr>
        <a:xfrm>
          <a:off x="0" y="0"/>
          <a:ext cx="0" cy="0"/>
          <a:chOff x="0" y="0"/>
          <a:chExt cx="0" cy="0"/>
        </a:xfrm>
      </p:grpSpPr>
      <p:sp>
        <p:nvSpPr>
          <p:cNvPr id="104" name="Google Shape;104;p16"/>
          <p:cNvSpPr txBox="1"/>
          <p:nvPr>
            <p:ph idx="1" type="body"/>
          </p:nvPr>
        </p:nvSpPr>
        <p:spPr>
          <a:xfrm>
            <a:off x="911259" y="3366771"/>
            <a:ext cx="7575020" cy="23886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182B49"/>
              </a:buClr>
              <a:buSzPts val="1150"/>
              <a:buNone/>
              <a:defRPr b="1" sz="1150"/>
            </a:lvl1pPr>
            <a:lvl2pPr indent="-301625" lvl="1" marL="914400" algn="l">
              <a:lnSpc>
                <a:spcPct val="100000"/>
              </a:lnSpc>
              <a:spcBef>
                <a:spcPts val="0"/>
              </a:spcBef>
              <a:spcAft>
                <a:spcPts val="0"/>
              </a:spcAft>
              <a:buClr>
                <a:srgbClr val="182B49"/>
              </a:buClr>
              <a:buSzPts val="1150"/>
              <a:buChar char="•"/>
              <a:defRPr b="1" sz="1150"/>
            </a:lvl2pPr>
            <a:lvl3pPr indent="-301625" lvl="2" marL="1371600" algn="l">
              <a:lnSpc>
                <a:spcPct val="100000"/>
              </a:lnSpc>
              <a:spcBef>
                <a:spcPts val="0"/>
              </a:spcBef>
              <a:spcAft>
                <a:spcPts val="0"/>
              </a:spcAft>
              <a:buClr>
                <a:srgbClr val="182B49"/>
              </a:buClr>
              <a:buSzPts val="1150"/>
              <a:buChar char="•"/>
              <a:defRPr b="1" sz="1150"/>
            </a:lvl3pPr>
            <a:lvl4pPr indent="-301625" lvl="3" marL="1828800" algn="l">
              <a:lnSpc>
                <a:spcPct val="100000"/>
              </a:lnSpc>
              <a:spcBef>
                <a:spcPts val="0"/>
              </a:spcBef>
              <a:spcAft>
                <a:spcPts val="0"/>
              </a:spcAft>
              <a:buClr>
                <a:srgbClr val="182B49"/>
              </a:buClr>
              <a:buSzPts val="1150"/>
              <a:buChar char="•"/>
              <a:defRPr b="1" sz="1150"/>
            </a:lvl4pPr>
            <a:lvl5pPr indent="-301625" lvl="4" marL="2286000" algn="l">
              <a:lnSpc>
                <a:spcPct val="100000"/>
              </a:lnSpc>
              <a:spcBef>
                <a:spcPts val="0"/>
              </a:spcBef>
              <a:spcAft>
                <a:spcPts val="0"/>
              </a:spcAft>
              <a:buClr>
                <a:srgbClr val="182B49"/>
              </a:buClr>
              <a:buSzPts val="1150"/>
              <a:buChar char="•"/>
              <a:defRPr b="1" sz="1150"/>
            </a:lvl5pPr>
            <a:lvl6pPr indent="-301625" lvl="5" marL="2743200" algn="l">
              <a:lnSpc>
                <a:spcPct val="100000"/>
              </a:lnSpc>
              <a:spcBef>
                <a:spcPts val="0"/>
              </a:spcBef>
              <a:spcAft>
                <a:spcPts val="0"/>
              </a:spcAft>
              <a:buClr>
                <a:srgbClr val="182B49"/>
              </a:buClr>
              <a:buSzPts val="1150"/>
              <a:buChar char="•"/>
              <a:defRPr b="1" sz="1150"/>
            </a:lvl6pPr>
            <a:lvl7pPr indent="-301625" lvl="6" marL="3200400" algn="l">
              <a:lnSpc>
                <a:spcPct val="100000"/>
              </a:lnSpc>
              <a:spcBef>
                <a:spcPts val="0"/>
              </a:spcBef>
              <a:spcAft>
                <a:spcPts val="0"/>
              </a:spcAft>
              <a:buClr>
                <a:srgbClr val="182B49"/>
              </a:buClr>
              <a:buSzPts val="1150"/>
              <a:buChar char="•"/>
              <a:defRPr b="1" sz="1150"/>
            </a:lvl7pPr>
            <a:lvl8pPr indent="-301625" lvl="7" marL="3657600" algn="l">
              <a:lnSpc>
                <a:spcPct val="100000"/>
              </a:lnSpc>
              <a:spcBef>
                <a:spcPts val="0"/>
              </a:spcBef>
              <a:spcAft>
                <a:spcPts val="0"/>
              </a:spcAft>
              <a:buClr>
                <a:srgbClr val="182B49"/>
              </a:buClr>
              <a:buSzPts val="1150"/>
              <a:buChar char="•"/>
              <a:defRPr b="1" sz="1150"/>
            </a:lvl8pPr>
            <a:lvl9pPr indent="-301625" lvl="8" marL="4114800" algn="l">
              <a:lnSpc>
                <a:spcPct val="100000"/>
              </a:lnSpc>
              <a:spcBef>
                <a:spcPts val="0"/>
              </a:spcBef>
              <a:spcAft>
                <a:spcPts val="0"/>
              </a:spcAft>
              <a:buClr>
                <a:srgbClr val="182B49"/>
              </a:buClr>
              <a:buSzPts val="1150"/>
              <a:buChar char="•"/>
              <a:defRPr b="1" sz="1150"/>
            </a:lvl9pPr>
          </a:lstStyle>
          <a:p/>
        </p:txBody>
      </p:sp>
      <p:sp>
        <p:nvSpPr>
          <p:cNvPr id="105" name="Google Shape;105;p16"/>
          <p:cNvSpPr txBox="1"/>
          <p:nvPr>
            <p:ph idx="2" type="body"/>
          </p:nvPr>
        </p:nvSpPr>
        <p:spPr>
          <a:xfrm>
            <a:off x="657721" y="438150"/>
            <a:ext cx="7828500" cy="26610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3150"/>
              <a:buFont typeface="Source Sans 3 Light"/>
              <a:buNone/>
              <a:defRPr i="0" sz="3150">
                <a:solidFill>
                  <a:schemeClr val="dk1"/>
                </a:solidFill>
                <a:latin typeface="Source Sans 3 Light"/>
                <a:ea typeface="Source Sans 3 Light"/>
                <a:cs typeface="Source Sans 3 Light"/>
                <a:sym typeface="Source Sans 3 Light"/>
              </a:defRPr>
            </a:lvl1pPr>
            <a:lvl2pPr indent="-228600" lvl="1" marL="914400" algn="l">
              <a:lnSpc>
                <a:spcPct val="100000"/>
              </a:lnSpc>
              <a:spcBef>
                <a:spcPts val="0"/>
              </a:spcBef>
              <a:spcAft>
                <a:spcPts val="0"/>
              </a:spcAft>
              <a:buClr>
                <a:schemeClr val="dk1"/>
              </a:buClr>
              <a:buSzPts val="3150"/>
              <a:buFont typeface="Source Sans 3 Light"/>
              <a:buNone/>
              <a:defRPr sz="3150">
                <a:solidFill>
                  <a:schemeClr val="dk1"/>
                </a:solidFill>
                <a:latin typeface="Source Sans 3 Light"/>
                <a:ea typeface="Source Sans 3 Light"/>
                <a:cs typeface="Source Sans 3 Light"/>
                <a:sym typeface="Source Sans 3 Light"/>
              </a:defRPr>
            </a:lvl2pPr>
            <a:lvl3pPr indent="-228600" lvl="2" marL="1371600" algn="l">
              <a:lnSpc>
                <a:spcPct val="100000"/>
              </a:lnSpc>
              <a:spcBef>
                <a:spcPts val="0"/>
              </a:spcBef>
              <a:spcAft>
                <a:spcPts val="0"/>
              </a:spcAft>
              <a:buClr>
                <a:schemeClr val="dk1"/>
              </a:buClr>
              <a:buSzPts val="3150"/>
              <a:buFont typeface="Source Sans 3 Light"/>
              <a:buNone/>
              <a:defRPr sz="3150">
                <a:solidFill>
                  <a:schemeClr val="dk1"/>
                </a:solidFill>
                <a:latin typeface="Source Sans 3 Light"/>
                <a:ea typeface="Source Sans 3 Light"/>
                <a:cs typeface="Source Sans 3 Light"/>
                <a:sym typeface="Source Sans 3 Light"/>
              </a:defRPr>
            </a:lvl3pPr>
            <a:lvl4pPr indent="-228600" lvl="3" marL="1828800" algn="l">
              <a:lnSpc>
                <a:spcPct val="100000"/>
              </a:lnSpc>
              <a:spcBef>
                <a:spcPts val="0"/>
              </a:spcBef>
              <a:spcAft>
                <a:spcPts val="0"/>
              </a:spcAft>
              <a:buClr>
                <a:schemeClr val="dk1"/>
              </a:buClr>
              <a:buSzPts val="3150"/>
              <a:buFont typeface="Source Sans 3 Light"/>
              <a:buNone/>
              <a:defRPr sz="3150">
                <a:solidFill>
                  <a:schemeClr val="dk1"/>
                </a:solidFill>
                <a:latin typeface="Source Sans 3 Light"/>
                <a:ea typeface="Source Sans 3 Light"/>
                <a:cs typeface="Source Sans 3 Light"/>
                <a:sym typeface="Source Sans 3 Light"/>
              </a:defRPr>
            </a:lvl4pPr>
            <a:lvl5pPr indent="-228600" lvl="4" marL="2286000" algn="l">
              <a:lnSpc>
                <a:spcPct val="100000"/>
              </a:lnSpc>
              <a:spcBef>
                <a:spcPts val="0"/>
              </a:spcBef>
              <a:spcAft>
                <a:spcPts val="0"/>
              </a:spcAft>
              <a:buClr>
                <a:schemeClr val="dk1"/>
              </a:buClr>
              <a:buSzPts val="3150"/>
              <a:buFont typeface="Source Sans 3 Light"/>
              <a:buNone/>
              <a:defRPr sz="3150">
                <a:solidFill>
                  <a:schemeClr val="dk1"/>
                </a:solidFill>
                <a:latin typeface="Source Sans 3 Light"/>
                <a:ea typeface="Source Sans 3 Light"/>
                <a:cs typeface="Source Sans 3 Light"/>
                <a:sym typeface="Source Sans 3 Light"/>
              </a:defRPr>
            </a:lvl5pPr>
            <a:lvl6pPr indent="-428625" lvl="5" marL="2743200" algn="l">
              <a:lnSpc>
                <a:spcPct val="90000"/>
              </a:lnSpc>
              <a:spcBef>
                <a:spcPts val="1313"/>
              </a:spcBef>
              <a:spcAft>
                <a:spcPts val="0"/>
              </a:spcAft>
              <a:buClr>
                <a:schemeClr val="dk1"/>
              </a:buClr>
              <a:buSzPts val="3150"/>
              <a:buFont typeface="Source Sans 3 Light"/>
              <a:buChar char="•"/>
              <a:defRPr sz="3150">
                <a:solidFill>
                  <a:schemeClr val="dk1"/>
                </a:solidFill>
                <a:latin typeface="Source Sans 3 Light"/>
                <a:ea typeface="Source Sans 3 Light"/>
                <a:cs typeface="Source Sans 3 Light"/>
                <a:sym typeface="Source Sans 3 Light"/>
              </a:defRPr>
            </a:lvl6pPr>
            <a:lvl7pPr indent="-428625" lvl="6" marL="3200400" algn="l">
              <a:lnSpc>
                <a:spcPct val="90000"/>
              </a:lnSpc>
              <a:spcBef>
                <a:spcPts val="1313"/>
              </a:spcBef>
              <a:spcAft>
                <a:spcPts val="0"/>
              </a:spcAft>
              <a:buClr>
                <a:schemeClr val="dk1"/>
              </a:buClr>
              <a:buSzPts val="3150"/>
              <a:buFont typeface="Source Sans 3 Light"/>
              <a:buChar char="•"/>
              <a:defRPr sz="3150">
                <a:solidFill>
                  <a:schemeClr val="dk1"/>
                </a:solidFill>
                <a:latin typeface="Source Sans 3 Light"/>
                <a:ea typeface="Source Sans 3 Light"/>
                <a:cs typeface="Source Sans 3 Light"/>
                <a:sym typeface="Source Sans 3 Light"/>
              </a:defRPr>
            </a:lvl7pPr>
            <a:lvl8pPr indent="-428625" lvl="7" marL="3657600" algn="l">
              <a:lnSpc>
                <a:spcPct val="90000"/>
              </a:lnSpc>
              <a:spcBef>
                <a:spcPts val="1313"/>
              </a:spcBef>
              <a:spcAft>
                <a:spcPts val="0"/>
              </a:spcAft>
              <a:buClr>
                <a:schemeClr val="dk1"/>
              </a:buClr>
              <a:buSzPts val="3150"/>
              <a:buFont typeface="Source Sans 3 Light"/>
              <a:buChar char="•"/>
              <a:defRPr sz="3150">
                <a:solidFill>
                  <a:schemeClr val="dk1"/>
                </a:solidFill>
                <a:latin typeface="Source Sans 3 Light"/>
                <a:ea typeface="Source Sans 3 Light"/>
                <a:cs typeface="Source Sans 3 Light"/>
                <a:sym typeface="Source Sans 3 Light"/>
              </a:defRPr>
            </a:lvl8pPr>
            <a:lvl9pPr indent="-428625" lvl="8" marL="4114800" algn="l">
              <a:lnSpc>
                <a:spcPct val="90000"/>
              </a:lnSpc>
              <a:spcBef>
                <a:spcPts val="1313"/>
              </a:spcBef>
              <a:spcAft>
                <a:spcPts val="0"/>
              </a:spcAft>
              <a:buClr>
                <a:schemeClr val="dk1"/>
              </a:buClr>
              <a:buSzPts val="3150"/>
              <a:buFont typeface="Source Sans 3 Light"/>
              <a:buChar char="•"/>
              <a:defRPr sz="3150">
                <a:solidFill>
                  <a:schemeClr val="dk1"/>
                </a:solidFill>
                <a:latin typeface="Source Sans 3 Light"/>
                <a:ea typeface="Source Sans 3 Light"/>
                <a:cs typeface="Source Sans 3 Light"/>
                <a:sym typeface="Source Sans 3 Light"/>
              </a:defRPr>
            </a:lvl9pPr>
          </a:lstStyle>
          <a:p/>
        </p:txBody>
      </p:sp>
      <p:sp>
        <p:nvSpPr>
          <p:cNvPr id="106" name="Google Shape;106;p16"/>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showMasterSp="0">
  <p:cSld name="Photo - 3 Up">
    <p:spTree>
      <p:nvGrpSpPr>
        <p:cNvPr id="107" name="Shape 107"/>
        <p:cNvGrpSpPr/>
        <p:nvPr/>
      </p:nvGrpSpPr>
      <p:grpSpPr>
        <a:xfrm>
          <a:off x="0" y="0"/>
          <a:ext cx="0" cy="0"/>
          <a:chOff x="0" y="0"/>
          <a:chExt cx="0" cy="0"/>
        </a:xfrm>
      </p:grpSpPr>
      <p:sp>
        <p:nvSpPr>
          <p:cNvPr id="108" name="Google Shape;108;p17"/>
          <p:cNvSpPr/>
          <p:nvPr>
            <p:ph idx="2" type="pic"/>
          </p:nvPr>
        </p:nvSpPr>
        <p:spPr>
          <a:xfrm>
            <a:off x="457200" y="438478"/>
            <a:ext cx="5291100" cy="4214700"/>
          </a:xfrm>
          <a:prstGeom prst="roundRect">
            <a:avLst>
              <a:gd fmla="val 2254" name="adj"/>
            </a:avLst>
          </a:prstGeom>
          <a:noFill/>
          <a:ln>
            <a:noFill/>
          </a:ln>
        </p:spPr>
      </p:sp>
      <p:sp>
        <p:nvSpPr>
          <p:cNvPr id="109" name="Google Shape;109;p17"/>
          <p:cNvSpPr/>
          <p:nvPr>
            <p:ph idx="3" type="pic"/>
          </p:nvPr>
        </p:nvSpPr>
        <p:spPr>
          <a:xfrm>
            <a:off x="5910262" y="438146"/>
            <a:ext cx="2776500" cy="2019900"/>
          </a:xfrm>
          <a:prstGeom prst="roundRect">
            <a:avLst>
              <a:gd fmla="val 4810" name="adj"/>
            </a:avLst>
          </a:prstGeom>
          <a:noFill/>
          <a:ln>
            <a:noFill/>
          </a:ln>
        </p:spPr>
      </p:sp>
      <p:sp>
        <p:nvSpPr>
          <p:cNvPr id="110" name="Google Shape;110;p17"/>
          <p:cNvSpPr/>
          <p:nvPr>
            <p:ph idx="4" type="pic"/>
          </p:nvPr>
        </p:nvSpPr>
        <p:spPr>
          <a:xfrm>
            <a:off x="5910262" y="2633350"/>
            <a:ext cx="2776500" cy="2019900"/>
          </a:xfrm>
          <a:prstGeom prst="roundRect">
            <a:avLst>
              <a:gd fmla="val 4810" name="adj"/>
            </a:avLst>
          </a:prstGeom>
          <a:noFill/>
          <a:ln>
            <a:noFill/>
          </a:ln>
        </p:spPr>
      </p:sp>
      <p:sp>
        <p:nvSpPr>
          <p:cNvPr id="111" name="Google Shape;111;p17"/>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12" name="Shape 112"/>
        <p:cNvGrpSpPr/>
        <p:nvPr/>
      </p:nvGrpSpPr>
      <p:grpSpPr>
        <a:xfrm>
          <a:off x="0" y="0"/>
          <a:ext cx="0" cy="0"/>
          <a:chOff x="0" y="0"/>
          <a:chExt cx="0" cy="0"/>
        </a:xfrm>
      </p:grpSpPr>
      <p:sp>
        <p:nvSpPr>
          <p:cNvPr id="113" name="Google Shape;113;p18"/>
          <p:cNvSpPr/>
          <p:nvPr>
            <p:ph idx="2" type="pic"/>
          </p:nvPr>
        </p:nvSpPr>
        <p:spPr>
          <a:xfrm>
            <a:off x="0" y="0"/>
            <a:ext cx="9144000" cy="5143500"/>
          </a:xfrm>
          <a:prstGeom prst="rect">
            <a:avLst/>
          </a:prstGeom>
          <a:noFill/>
          <a:ln>
            <a:noFill/>
          </a:ln>
        </p:spPr>
      </p:sp>
      <p:pic>
        <p:nvPicPr>
          <p:cNvPr descr="UCSD-BrandRefresh-PPTBackgrounds-v4_SimpleGold-NotchBottom.png" id="114" name="Google Shape;114;p18"/>
          <p:cNvPicPr preferRelativeResize="0"/>
          <p:nvPr/>
        </p:nvPicPr>
        <p:blipFill rotWithShape="1">
          <a:blip r:embed="rId2">
            <a:alphaModFix/>
          </a:blip>
          <a:srcRect b="0" l="0" r="0" t="84078"/>
          <a:stretch/>
        </p:blipFill>
        <p:spPr>
          <a:xfrm>
            <a:off x="1850" y="4324553"/>
            <a:ext cx="9140300" cy="818947"/>
          </a:xfrm>
          <a:prstGeom prst="rect">
            <a:avLst/>
          </a:prstGeom>
          <a:noFill/>
          <a:ln>
            <a:noFill/>
          </a:ln>
        </p:spPr>
      </p:pic>
      <p:sp>
        <p:nvSpPr>
          <p:cNvPr id="115" name="Google Shape;115;p18"/>
          <p:cNvSpPr txBox="1"/>
          <p:nvPr>
            <p:ph idx="12" type="sldNum"/>
          </p:nvPr>
        </p:nvSpPr>
        <p:spPr>
          <a:xfrm>
            <a:off x="457200" y="4769256"/>
            <a:ext cx="331200" cy="3741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1pPr>
            <a:lvl2pPr indent="0" lvl="1"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2pPr>
            <a:lvl3pPr indent="0" lvl="2"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3pPr>
            <a:lvl4pPr indent="0" lvl="3"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4pPr>
            <a:lvl5pPr indent="0" lvl="4"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5pPr>
            <a:lvl6pPr indent="0" lvl="5"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6pPr>
            <a:lvl7pPr indent="0" lvl="6"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7pPr>
            <a:lvl8pPr indent="0" lvl="7"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8pPr>
            <a:lvl9pPr indent="0" lvl="8" marL="0" marR="0" rtl="0" algn="l">
              <a:lnSpc>
                <a:spcPct val="100000"/>
              </a:lnSpc>
              <a:spcBef>
                <a:spcPts val="0"/>
              </a:spcBef>
              <a:spcAft>
                <a:spcPts val="0"/>
              </a:spcAft>
              <a:buClr>
                <a:schemeClr val="dk1"/>
              </a:buClr>
              <a:buSzPts val="900"/>
              <a:buFont typeface="Source Sans 3"/>
              <a:buNone/>
              <a:defRPr b="0" i="0" sz="900" u="none" cap="none" strike="noStrike">
                <a:solidFill>
                  <a:srgbClr val="FFFFFF"/>
                </a:solidFill>
                <a:latin typeface="Source Sans 3"/>
                <a:ea typeface="Source Sans 3"/>
                <a:cs typeface="Source Sans 3"/>
                <a:sym typeface="Source Sans 3"/>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p:cSld name="Footer Only">
    <p:spTree>
      <p:nvGrpSpPr>
        <p:cNvPr id="116" name="Shape 116"/>
        <p:cNvGrpSpPr/>
        <p:nvPr/>
      </p:nvGrpSpPr>
      <p:grpSpPr>
        <a:xfrm>
          <a:off x="0" y="0"/>
          <a:ext cx="0" cy="0"/>
          <a:chOff x="0" y="0"/>
          <a:chExt cx="0" cy="0"/>
        </a:xfrm>
      </p:grpSpPr>
      <p:sp>
        <p:nvSpPr>
          <p:cNvPr id="117" name="Google Shape;117;p19"/>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18" name="Shape 118"/>
        <p:cNvGrpSpPr/>
        <p:nvPr/>
      </p:nvGrpSpPr>
      <p:grpSpPr>
        <a:xfrm>
          <a:off x="0" y="0"/>
          <a:ext cx="0" cy="0"/>
          <a:chOff x="0" y="0"/>
          <a:chExt cx="0" cy="0"/>
        </a:xfrm>
      </p:grpSpPr>
      <p:sp>
        <p:nvSpPr>
          <p:cNvPr id="119" name="Google Shape;119;p20"/>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182B49"/>
                </a:solidFill>
              </a:defRPr>
            </a:lvl1pPr>
            <a:lvl2pPr lvl="1" algn="r">
              <a:buNone/>
              <a:defRPr sz="1300">
                <a:solidFill>
                  <a:srgbClr val="182B49"/>
                </a:solidFill>
              </a:defRPr>
            </a:lvl2pPr>
            <a:lvl3pPr lvl="2" algn="r">
              <a:buNone/>
              <a:defRPr sz="1300">
                <a:solidFill>
                  <a:srgbClr val="182B49"/>
                </a:solidFill>
              </a:defRPr>
            </a:lvl3pPr>
            <a:lvl4pPr lvl="3" algn="r">
              <a:buNone/>
              <a:defRPr sz="1300">
                <a:solidFill>
                  <a:srgbClr val="182B49"/>
                </a:solidFill>
              </a:defRPr>
            </a:lvl4pPr>
            <a:lvl5pPr lvl="4" algn="r">
              <a:buNone/>
              <a:defRPr sz="1300">
                <a:solidFill>
                  <a:srgbClr val="182B49"/>
                </a:solidFill>
              </a:defRPr>
            </a:lvl5pPr>
            <a:lvl6pPr lvl="5" algn="r">
              <a:buNone/>
              <a:defRPr sz="1300">
                <a:solidFill>
                  <a:srgbClr val="182B49"/>
                </a:solidFill>
              </a:defRPr>
            </a:lvl6pPr>
            <a:lvl7pPr lvl="6" algn="r">
              <a:buNone/>
              <a:defRPr sz="1300">
                <a:solidFill>
                  <a:srgbClr val="182B49"/>
                </a:solidFill>
              </a:defRPr>
            </a:lvl7pPr>
            <a:lvl8pPr lvl="7" algn="r">
              <a:buNone/>
              <a:defRPr sz="1300">
                <a:solidFill>
                  <a:srgbClr val="182B49"/>
                </a:solidFill>
              </a:defRPr>
            </a:lvl8pPr>
            <a:lvl9pPr lvl="8" algn="r">
              <a:buNone/>
              <a:defRPr sz="1300">
                <a:solidFill>
                  <a:srgbClr val="182B4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showMasterSp="0">
  <p:cSld name="Title &amp; Photo">
    <p:bg>
      <p:bgPr>
        <a:solidFill>
          <a:schemeClr val="lt1"/>
        </a:solidFill>
      </p:bgPr>
    </p:bg>
    <p:spTree>
      <p:nvGrpSpPr>
        <p:cNvPr id="18" name="Shape 18"/>
        <p:cNvGrpSpPr/>
        <p:nvPr/>
      </p:nvGrpSpPr>
      <p:grpSpPr>
        <a:xfrm>
          <a:off x="0" y="0"/>
          <a:ext cx="0" cy="0"/>
          <a:chOff x="0" y="0"/>
          <a:chExt cx="0" cy="0"/>
        </a:xfrm>
      </p:grpSpPr>
      <p:sp>
        <p:nvSpPr>
          <p:cNvPr id="19" name="Google Shape;19;p3"/>
          <p:cNvSpPr/>
          <p:nvPr>
            <p:ph idx="2" type="pic"/>
          </p:nvPr>
        </p:nvSpPr>
        <p:spPr>
          <a:xfrm>
            <a:off x="0" y="0"/>
            <a:ext cx="9144000" cy="5143500"/>
          </a:xfrm>
          <a:prstGeom prst="rect">
            <a:avLst/>
          </a:prstGeom>
          <a:noFill/>
          <a:ln>
            <a:noFill/>
          </a:ln>
        </p:spPr>
      </p:sp>
      <p:pic>
        <p:nvPicPr>
          <p:cNvPr descr="UCSD-BrandRefresh-PPTBackgrounds-v4_SimpleGold-NotchBottom.png" id="20" name="Google Shape;20;p3"/>
          <p:cNvPicPr preferRelativeResize="0"/>
          <p:nvPr/>
        </p:nvPicPr>
        <p:blipFill rotWithShape="1">
          <a:blip r:embed="rId2">
            <a:alphaModFix/>
          </a:blip>
          <a:srcRect b="0" l="0" r="0" t="84078"/>
          <a:stretch/>
        </p:blipFill>
        <p:spPr>
          <a:xfrm>
            <a:off x="1850" y="4324553"/>
            <a:ext cx="9140300" cy="818947"/>
          </a:xfrm>
          <a:prstGeom prst="rect">
            <a:avLst/>
          </a:prstGeom>
          <a:noFill/>
          <a:ln>
            <a:noFill/>
          </a:ln>
        </p:spPr>
      </p:pic>
      <p:pic>
        <p:nvPicPr>
          <p:cNvPr descr="UCSD-BrandRefresh-PPTBackgrounds-v4_SimpleGold-NotchTop.png" id="21" name="Google Shape;21;p3"/>
          <p:cNvPicPr preferRelativeResize="0"/>
          <p:nvPr/>
        </p:nvPicPr>
        <p:blipFill rotWithShape="1">
          <a:blip r:embed="rId3">
            <a:alphaModFix/>
          </a:blip>
          <a:srcRect b="78580" l="0" r="0" t="26"/>
          <a:stretch/>
        </p:blipFill>
        <p:spPr>
          <a:xfrm>
            <a:off x="1851" y="0"/>
            <a:ext cx="9138329" cy="1100709"/>
          </a:xfrm>
          <a:prstGeom prst="rect">
            <a:avLst/>
          </a:prstGeom>
          <a:noFill/>
          <a:ln>
            <a:noFill/>
          </a:ln>
        </p:spPr>
      </p:pic>
      <p:sp>
        <p:nvSpPr>
          <p:cNvPr id="22" name="Google Shape;22;p3"/>
          <p:cNvSpPr txBox="1"/>
          <p:nvPr>
            <p:ph type="title"/>
          </p:nvPr>
        </p:nvSpPr>
        <p:spPr>
          <a:xfrm>
            <a:off x="457200" y="2474296"/>
            <a:ext cx="8229600" cy="1801368"/>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rgbClr val="FFFFFF"/>
              </a:buClr>
              <a:buSzPts val="4688"/>
              <a:buFont typeface="Source Sans 3 Light"/>
              <a:buNone/>
              <a:defRPr sz="4688">
                <a:solidFill>
                  <a:srgbClr val="FFFFFF"/>
                </a:solidFill>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23" name="Google Shape;23;p3"/>
          <p:cNvSpPr txBox="1"/>
          <p:nvPr>
            <p:ph idx="1" type="body"/>
          </p:nvPr>
        </p:nvSpPr>
        <p:spPr>
          <a:xfrm>
            <a:off x="457201" y="420624"/>
            <a:ext cx="5366425" cy="256032"/>
          </a:xfrm>
          <a:prstGeom prst="rect">
            <a:avLst/>
          </a:prstGeom>
          <a:noFill/>
          <a:ln>
            <a:noFill/>
          </a:ln>
        </p:spPr>
        <p:txBody>
          <a:bodyPr anchorCtr="0" anchor="t" bIns="0" lIns="45700" spcFirstLastPara="1" rIns="0" wrap="square" tIns="45700">
            <a:normAutofit/>
          </a:bodyPr>
          <a:lstStyle>
            <a:lvl1pPr indent="-228600" lvl="0" marL="457200" algn="l">
              <a:lnSpc>
                <a:spcPct val="90000"/>
              </a:lnSpc>
              <a:spcBef>
                <a:spcPts val="700"/>
              </a:spcBef>
              <a:spcAft>
                <a:spcPts val="0"/>
              </a:spcAft>
              <a:buClr>
                <a:srgbClr val="FFFFFF"/>
              </a:buClr>
              <a:buSzPts val="1100"/>
              <a:buFont typeface="Source Sans 3"/>
              <a:buNone/>
              <a:defRPr sz="1100">
                <a:solidFill>
                  <a:srgbClr val="FFFFFF"/>
                </a:solidFill>
              </a:defRPr>
            </a:lvl1pPr>
            <a:lvl2pPr indent="-298450" lvl="1" marL="914400" algn="l">
              <a:lnSpc>
                <a:spcPct val="90000"/>
              </a:lnSpc>
              <a:spcBef>
                <a:spcPts val="700"/>
              </a:spcBef>
              <a:spcAft>
                <a:spcPts val="0"/>
              </a:spcAft>
              <a:buClr>
                <a:srgbClr val="FFFFFF"/>
              </a:buClr>
              <a:buSzPts val="1100"/>
              <a:buChar char="•"/>
              <a:defRPr sz="1100">
                <a:solidFill>
                  <a:srgbClr val="FFFFFF"/>
                </a:solidFill>
              </a:defRPr>
            </a:lvl2pPr>
            <a:lvl3pPr indent="-298450" lvl="2" marL="1371600" algn="l">
              <a:lnSpc>
                <a:spcPct val="90000"/>
              </a:lnSpc>
              <a:spcBef>
                <a:spcPts val="700"/>
              </a:spcBef>
              <a:spcAft>
                <a:spcPts val="0"/>
              </a:spcAft>
              <a:buClr>
                <a:srgbClr val="FFFFFF"/>
              </a:buClr>
              <a:buSzPts val="1100"/>
              <a:buChar char="•"/>
              <a:defRPr sz="1100">
                <a:solidFill>
                  <a:srgbClr val="FFFFFF"/>
                </a:solidFill>
              </a:defRPr>
            </a:lvl3pPr>
            <a:lvl4pPr indent="-298450" lvl="3" marL="1828800" algn="l">
              <a:lnSpc>
                <a:spcPct val="90000"/>
              </a:lnSpc>
              <a:spcBef>
                <a:spcPts val="700"/>
              </a:spcBef>
              <a:spcAft>
                <a:spcPts val="0"/>
              </a:spcAft>
              <a:buClr>
                <a:srgbClr val="FFFFFF"/>
              </a:buClr>
              <a:buSzPts val="1100"/>
              <a:buChar char="•"/>
              <a:defRPr sz="1100">
                <a:solidFill>
                  <a:srgbClr val="FFFFFF"/>
                </a:solidFill>
              </a:defRPr>
            </a:lvl4pPr>
            <a:lvl5pPr indent="-298450" lvl="4" marL="2286000" algn="l">
              <a:lnSpc>
                <a:spcPct val="90000"/>
              </a:lnSpc>
              <a:spcBef>
                <a:spcPts val="700"/>
              </a:spcBef>
              <a:spcAft>
                <a:spcPts val="0"/>
              </a:spcAft>
              <a:buClr>
                <a:srgbClr val="FFFFFF"/>
              </a:buClr>
              <a:buSzPts val="1100"/>
              <a:buChar char="•"/>
              <a:defRPr sz="1100">
                <a:solidFill>
                  <a:srgbClr val="FFFFFF"/>
                </a:solidFill>
              </a:defRPr>
            </a:lvl5pPr>
            <a:lvl6pPr indent="-298450" lvl="5" marL="2743200" algn="l">
              <a:lnSpc>
                <a:spcPct val="90000"/>
              </a:lnSpc>
              <a:spcBef>
                <a:spcPts val="700"/>
              </a:spcBef>
              <a:spcAft>
                <a:spcPts val="0"/>
              </a:spcAft>
              <a:buClr>
                <a:srgbClr val="FFFFFF"/>
              </a:buClr>
              <a:buSzPts val="1100"/>
              <a:buChar char="•"/>
              <a:defRPr sz="1100">
                <a:solidFill>
                  <a:srgbClr val="FFFFFF"/>
                </a:solidFill>
              </a:defRPr>
            </a:lvl6pPr>
            <a:lvl7pPr indent="-298450" lvl="6" marL="3200400" algn="l">
              <a:lnSpc>
                <a:spcPct val="90000"/>
              </a:lnSpc>
              <a:spcBef>
                <a:spcPts val="700"/>
              </a:spcBef>
              <a:spcAft>
                <a:spcPts val="0"/>
              </a:spcAft>
              <a:buClr>
                <a:srgbClr val="FFFFFF"/>
              </a:buClr>
              <a:buSzPts val="1100"/>
              <a:buChar char="•"/>
              <a:defRPr sz="1100">
                <a:solidFill>
                  <a:srgbClr val="FFFFFF"/>
                </a:solidFill>
              </a:defRPr>
            </a:lvl7pPr>
            <a:lvl8pPr indent="-298450" lvl="7" marL="3657600" algn="l">
              <a:lnSpc>
                <a:spcPct val="90000"/>
              </a:lnSpc>
              <a:spcBef>
                <a:spcPts val="700"/>
              </a:spcBef>
              <a:spcAft>
                <a:spcPts val="0"/>
              </a:spcAft>
              <a:buClr>
                <a:srgbClr val="FFFFFF"/>
              </a:buClr>
              <a:buSzPts val="1100"/>
              <a:buChar char="•"/>
              <a:defRPr sz="1100">
                <a:solidFill>
                  <a:srgbClr val="FFFFFF"/>
                </a:solidFill>
              </a:defRPr>
            </a:lvl8pPr>
            <a:lvl9pPr indent="-298450" lvl="8" marL="4114800" algn="l">
              <a:lnSpc>
                <a:spcPct val="90000"/>
              </a:lnSpc>
              <a:spcBef>
                <a:spcPts val="700"/>
              </a:spcBef>
              <a:spcAft>
                <a:spcPts val="0"/>
              </a:spcAft>
              <a:buClr>
                <a:srgbClr val="FFFFFF"/>
              </a:buClr>
              <a:buSzPts val="1100"/>
              <a:buChar char="•"/>
              <a:defRPr sz="1100">
                <a:solidFill>
                  <a:srgbClr val="FFFFFF"/>
                </a:solidFill>
              </a:defRPr>
            </a:lvl9pPr>
          </a:lstStyle>
          <a:p/>
        </p:txBody>
      </p:sp>
      <p:sp>
        <p:nvSpPr>
          <p:cNvPr id="24" name="Google Shape;24;p3"/>
          <p:cNvSpPr txBox="1"/>
          <p:nvPr>
            <p:ph idx="3" type="body"/>
          </p:nvPr>
        </p:nvSpPr>
        <p:spPr>
          <a:xfrm>
            <a:off x="457200" y="4275665"/>
            <a:ext cx="6501319" cy="429638"/>
          </a:xfrm>
          <a:prstGeom prst="rect">
            <a:avLst/>
          </a:prstGeom>
          <a:noFill/>
          <a:ln>
            <a:noFill/>
          </a:ln>
        </p:spPr>
        <p:txBody>
          <a:bodyPr anchorCtr="0" anchor="t" bIns="0" lIns="45700" spcFirstLastPara="1" rIns="0" wrap="square" tIns="45700">
            <a:normAutofit/>
          </a:bodyPr>
          <a:lstStyle>
            <a:lvl1pPr indent="-228600" lvl="0" marL="457200" algn="l">
              <a:lnSpc>
                <a:spcPct val="100000"/>
              </a:lnSpc>
              <a:spcBef>
                <a:spcPts val="0"/>
              </a:spcBef>
              <a:spcAft>
                <a:spcPts val="0"/>
              </a:spcAft>
              <a:buClr>
                <a:srgbClr val="FFFFFF"/>
              </a:buClr>
              <a:buSzPts val="1800"/>
              <a:buNone/>
              <a:defRPr b="1">
                <a:solidFill>
                  <a:srgbClr val="FFFFFF"/>
                </a:solidFill>
              </a:defRPr>
            </a:lvl1pPr>
            <a:lvl2pPr indent="-228600" lvl="1" marL="914400" algn="l">
              <a:lnSpc>
                <a:spcPct val="100000"/>
              </a:lnSpc>
              <a:spcBef>
                <a:spcPts val="0"/>
              </a:spcBef>
              <a:spcAft>
                <a:spcPts val="0"/>
              </a:spcAft>
              <a:buClr>
                <a:srgbClr val="FFFFFF"/>
              </a:buClr>
              <a:buSzPts val="1800"/>
              <a:buNone/>
              <a:defRPr b="1" sz="1800">
                <a:solidFill>
                  <a:srgbClr val="FFFFFF"/>
                </a:solidFill>
              </a:defRPr>
            </a:lvl2pPr>
            <a:lvl3pPr indent="-228600" lvl="2" marL="1371600" algn="l">
              <a:lnSpc>
                <a:spcPct val="100000"/>
              </a:lnSpc>
              <a:spcBef>
                <a:spcPts val="0"/>
              </a:spcBef>
              <a:spcAft>
                <a:spcPts val="0"/>
              </a:spcAft>
              <a:buClr>
                <a:srgbClr val="FFFFFF"/>
              </a:buClr>
              <a:buSzPts val="1800"/>
              <a:buNone/>
              <a:defRPr b="1" sz="1800">
                <a:solidFill>
                  <a:srgbClr val="FFFFFF"/>
                </a:solidFill>
              </a:defRPr>
            </a:lvl3pPr>
            <a:lvl4pPr indent="-228600" lvl="3" marL="1828800" algn="l">
              <a:lnSpc>
                <a:spcPct val="100000"/>
              </a:lnSpc>
              <a:spcBef>
                <a:spcPts val="0"/>
              </a:spcBef>
              <a:spcAft>
                <a:spcPts val="0"/>
              </a:spcAft>
              <a:buClr>
                <a:srgbClr val="FFFFFF"/>
              </a:buClr>
              <a:buSzPts val="1800"/>
              <a:buNone/>
              <a:defRPr b="1" sz="1800">
                <a:solidFill>
                  <a:srgbClr val="FFFFFF"/>
                </a:solidFill>
              </a:defRPr>
            </a:lvl4pPr>
            <a:lvl5pPr indent="-228600" lvl="4" marL="2286000" algn="l">
              <a:lnSpc>
                <a:spcPct val="100000"/>
              </a:lnSpc>
              <a:spcBef>
                <a:spcPts val="0"/>
              </a:spcBef>
              <a:spcAft>
                <a:spcPts val="0"/>
              </a:spcAft>
              <a:buClr>
                <a:srgbClr val="FFFFFF"/>
              </a:buClr>
              <a:buSzPts val="1800"/>
              <a:buNone/>
              <a:defRPr b="1" sz="1800">
                <a:solidFill>
                  <a:srgbClr val="FFFFFF"/>
                </a:solidFill>
              </a:defRPr>
            </a:lvl5pPr>
            <a:lvl6pPr indent="-342900" lvl="5" marL="2743200" algn="l">
              <a:lnSpc>
                <a:spcPct val="100000"/>
              </a:lnSpc>
              <a:spcBef>
                <a:spcPts val="0"/>
              </a:spcBef>
              <a:spcAft>
                <a:spcPts val="0"/>
              </a:spcAft>
              <a:buClr>
                <a:srgbClr val="FFFFFF"/>
              </a:buClr>
              <a:buSzPts val="1800"/>
              <a:buChar char="•"/>
              <a:defRPr b="1" sz="1800">
                <a:solidFill>
                  <a:srgbClr val="FFFFFF"/>
                </a:solidFill>
              </a:defRPr>
            </a:lvl6pPr>
            <a:lvl7pPr indent="-342900" lvl="6" marL="3200400" algn="l">
              <a:lnSpc>
                <a:spcPct val="100000"/>
              </a:lnSpc>
              <a:spcBef>
                <a:spcPts val="0"/>
              </a:spcBef>
              <a:spcAft>
                <a:spcPts val="0"/>
              </a:spcAft>
              <a:buClr>
                <a:srgbClr val="FFFFFF"/>
              </a:buClr>
              <a:buSzPts val="1800"/>
              <a:buChar char="•"/>
              <a:defRPr b="1" sz="1800">
                <a:solidFill>
                  <a:srgbClr val="FFFFFF"/>
                </a:solidFill>
              </a:defRPr>
            </a:lvl7pPr>
            <a:lvl8pPr indent="-342900" lvl="7" marL="3657600" algn="l">
              <a:lnSpc>
                <a:spcPct val="100000"/>
              </a:lnSpc>
              <a:spcBef>
                <a:spcPts val="0"/>
              </a:spcBef>
              <a:spcAft>
                <a:spcPts val="0"/>
              </a:spcAft>
              <a:buClr>
                <a:srgbClr val="FFFFFF"/>
              </a:buClr>
              <a:buSzPts val="1800"/>
              <a:buChar char="•"/>
              <a:defRPr b="1" sz="1800">
                <a:solidFill>
                  <a:srgbClr val="FFFFFF"/>
                </a:solidFill>
              </a:defRPr>
            </a:lvl8pPr>
            <a:lvl9pPr indent="-342900" lvl="8" marL="4114800" algn="l">
              <a:lnSpc>
                <a:spcPct val="100000"/>
              </a:lnSpc>
              <a:spcBef>
                <a:spcPts val="0"/>
              </a:spcBef>
              <a:spcAft>
                <a:spcPts val="0"/>
              </a:spcAft>
              <a:buClr>
                <a:srgbClr val="FFFFFF"/>
              </a:buClr>
              <a:buSzPts val="1800"/>
              <a:buChar char="•"/>
              <a:defRPr b="1" sz="1800">
                <a:solidFill>
                  <a:srgbClr val="FFFFFF"/>
                </a:solidFill>
              </a:defRPr>
            </a:lvl9pPr>
          </a:lstStyle>
          <a:p/>
        </p:txBody>
      </p:sp>
      <p:sp>
        <p:nvSpPr>
          <p:cNvPr id="25" name="Google Shape;25;p3"/>
          <p:cNvSpPr/>
          <p:nvPr>
            <p:ph idx="4" type="pic"/>
          </p:nvPr>
        </p:nvSpPr>
        <p:spPr>
          <a:xfrm>
            <a:off x="6821424" y="292608"/>
            <a:ext cx="2002500" cy="375000"/>
          </a:xfrm>
          <a:prstGeom prst="rect">
            <a:avLst/>
          </a:prstGeom>
          <a:noFill/>
          <a:ln>
            <a:noFill/>
          </a:ln>
        </p:spPr>
      </p:sp>
      <p:sp>
        <p:nvSpPr>
          <p:cNvPr id="26" name="Google Shape;26;p3"/>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FFFFFF"/>
                </a:solidFill>
              </a:defRPr>
            </a:lvl1pPr>
            <a:lvl2pPr lvl="1" algn="r">
              <a:buNone/>
              <a:defRPr sz="1300">
                <a:solidFill>
                  <a:srgbClr val="FFFFFF"/>
                </a:solidFill>
              </a:defRPr>
            </a:lvl2pPr>
            <a:lvl3pPr lvl="2" algn="r">
              <a:buNone/>
              <a:defRPr sz="1300">
                <a:solidFill>
                  <a:srgbClr val="FFFFFF"/>
                </a:solidFill>
              </a:defRPr>
            </a:lvl3pPr>
            <a:lvl4pPr lvl="3" algn="r">
              <a:buNone/>
              <a:defRPr sz="1300">
                <a:solidFill>
                  <a:srgbClr val="FFFFFF"/>
                </a:solidFill>
              </a:defRPr>
            </a:lvl4pPr>
            <a:lvl5pPr lvl="4" algn="r">
              <a:buNone/>
              <a:defRPr sz="1300">
                <a:solidFill>
                  <a:srgbClr val="FFFFFF"/>
                </a:solidFill>
              </a:defRPr>
            </a:lvl5pPr>
            <a:lvl6pPr lvl="5" algn="r">
              <a:buNone/>
              <a:defRPr sz="1300">
                <a:solidFill>
                  <a:srgbClr val="FFFFFF"/>
                </a:solidFill>
              </a:defRPr>
            </a:lvl6pPr>
            <a:lvl7pPr lvl="6" algn="r">
              <a:buNone/>
              <a:defRPr sz="1300">
                <a:solidFill>
                  <a:srgbClr val="FFFFFF"/>
                </a:solidFill>
              </a:defRPr>
            </a:lvl7pPr>
            <a:lvl8pPr lvl="7" algn="r">
              <a:buNone/>
              <a:defRPr sz="1300">
                <a:solidFill>
                  <a:srgbClr val="FFFFFF"/>
                </a:solidFill>
              </a:defRPr>
            </a:lvl8pPr>
            <a:lvl9pPr lvl="8" algn="r">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27" name="Shape 27"/>
        <p:cNvGrpSpPr/>
        <p:nvPr/>
      </p:nvGrpSpPr>
      <p:grpSpPr>
        <a:xfrm>
          <a:off x="0" y="0"/>
          <a:ext cx="0" cy="0"/>
          <a:chOff x="0" y="0"/>
          <a:chExt cx="0" cy="0"/>
        </a:xfrm>
      </p:grpSpPr>
      <p:sp>
        <p:nvSpPr>
          <p:cNvPr id="28" name="Google Shape;28;p4"/>
          <p:cNvSpPr txBox="1"/>
          <p:nvPr>
            <p:ph type="title"/>
          </p:nvPr>
        </p:nvSpPr>
        <p:spPr>
          <a:xfrm>
            <a:off x="457200" y="1522413"/>
            <a:ext cx="8229600" cy="1743075"/>
          </a:xfrm>
          <a:prstGeom prst="rect">
            <a:avLst/>
          </a:prstGeom>
          <a:noFill/>
          <a:ln>
            <a:noFill/>
          </a:ln>
        </p:spPr>
        <p:txBody>
          <a:bodyPr anchorCtr="0" anchor="ctr" bIns="0" lIns="0" spcFirstLastPara="1" rIns="0" wrap="square" tIns="0">
            <a:normAutofit/>
          </a:bodyPr>
          <a:lstStyle>
            <a:lvl1pPr lvl="0" algn="l">
              <a:lnSpc>
                <a:spcPct val="80000"/>
              </a:lnSpc>
              <a:spcBef>
                <a:spcPts val="0"/>
              </a:spcBef>
              <a:spcAft>
                <a:spcPts val="0"/>
              </a:spcAft>
              <a:buClr>
                <a:srgbClr val="182B49"/>
              </a:buClr>
              <a:buSzPts val="4300"/>
              <a:buFont typeface="Source Sans 3 Light"/>
              <a:buNone/>
              <a:defRPr sz="4300"/>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29" name="Google Shape;29;p4"/>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30" name="Shape 30"/>
        <p:cNvGrpSpPr/>
        <p:nvPr/>
      </p:nvGrpSpPr>
      <p:grpSpPr>
        <a:xfrm>
          <a:off x="0" y="0"/>
          <a:ext cx="0" cy="0"/>
          <a:chOff x="0" y="0"/>
          <a:chExt cx="0" cy="0"/>
        </a:xfrm>
      </p:grpSpPr>
      <p:sp>
        <p:nvSpPr>
          <p:cNvPr id="31" name="Google Shape;31;p5"/>
          <p:cNvSpPr txBox="1"/>
          <p:nvPr>
            <p:ph type="title"/>
          </p:nvPr>
        </p:nvSpPr>
        <p:spPr>
          <a:xfrm>
            <a:off x="5001966" y="438151"/>
            <a:ext cx="3684834" cy="2133238"/>
          </a:xfrm>
          <a:prstGeom prst="rect">
            <a:avLst/>
          </a:prstGeom>
          <a:noFill/>
          <a:ln>
            <a:noFill/>
          </a:ln>
        </p:spPr>
        <p:txBody>
          <a:bodyPr anchorCtr="0" anchor="b" bIns="91425" lIns="0" spcFirstLastPara="1" rIns="0" wrap="square" tIns="0">
            <a:normAutofit/>
          </a:bodyPr>
          <a:lstStyle>
            <a:lvl1pPr lvl="0" algn="l">
              <a:lnSpc>
                <a:spcPct val="80000"/>
              </a:lnSpc>
              <a:spcBef>
                <a:spcPts val="0"/>
              </a:spcBef>
              <a:spcAft>
                <a:spcPts val="0"/>
              </a:spcAft>
              <a:buClr>
                <a:srgbClr val="182B49"/>
              </a:buClr>
              <a:buSzPts val="3200"/>
              <a:buFont typeface="Source Sans 3 Light"/>
              <a:buNone/>
              <a:defRPr sz="3200"/>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32" name="Google Shape;32;p5"/>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33" name="Google Shape;33;p5"/>
          <p:cNvSpPr txBox="1"/>
          <p:nvPr>
            <p:ph idx="1" type="subTitle"/>
          </p:nvPr>
        </p:nvSpPr>
        <p:spPr>
          <a:xfrm>
            <a:off x="5001875" y="2571400"/>
            <a:ext cx="3684900" cy="1499700"/>
          </a:xfrm>
          <a:prstGeom prst="rect">
            <a:avLst/>
          </a:prstGeom>
        </p:spPr>
        <p:txBody>
          <a:bodyPr anchorCtr="0" anchor="t" bIns="0" lIns="0" spcFirstLastPara="1" rIns="0" wrap="square" tIns="0">
            <a:normAutofit/>
          </a:bodyPr>
          <a:lstStyle>
            <a:lvl1pPr lvl="0">
              <a:spcBef>
                <a:spcPts val="1000"/>
              </a:spcBef>
              <a:spcAft>
                <a:spcPts val="0"/>
              </a:spcAft>
              <a:buSzPts val="1850"/>
              <a:buNone/>
              <a:defRPr b="1" sz="1850"/>
            </a:lvl1pPr>
            <a:lvl2pPr lvl="1">
              <a:spcBef>
                <a:spcPts val="1000"/>
              </a:spcBef>
              <a:spcAft>
                <a:spcPts val="0"/>
              </a:spcAft>
              <a:buSzPts val="1800"/>
              <a:buNone/>
              <a:defRPr/>
            </a:lvl2pPr>
            <a:lvl3pPr lvl="2">
              <a:spcBef>
                <a:spcPts val="1000"/>
              </a:spcBef>
              <a:spcAft>
                <a:spcPts val="0"/>
              </a:spcAft>
              <a:buSzPts val="1800"/>
              <a:buNone/>
              <a:defRPr/>
            </a:lvl3pPr>
            <a:lvl4pPr lvl="3">
              <a:spcBef>
                <a:spcPts val="1000"/>
              </a:spcBef>
              <a:spcAft>
                <a:spcPts val="0"/>
              </a:spcAft>
              <a:buSzPts val="1800"/>
              <a:buNone/>
              <a:defRPr/>
            </a:lvl4pPr>
            <a:lvl5pPr lvl="4">
              <a:spcBef>
                <a:spcPts val="1000"/>
              </a:spcBef>
              <a:spcAft>
                <a:spcPts val="0"/>
              </a:spcAft>
              <a:buSzPts val="1800"/>
              <a:buNone/>
              <a:defRPr/>
            </a:lvl5pPr>
            <a:lvl6pPr lvl="5">
              <a:spcBef>
                <a:spcPts val="1000"/>
              </a:spcBef>
              <a:spcAft>
                <a:spcPts val="0"/>
              </a:spcAft>
              <a:buSzPts val="1800"/>
              <a:buNone/>
              <a:defRPr/>
            </a:lvl6pPr>
            <a:lvl7pPr lvl="6">
              <a:spcBef>
                <a:spcPts val="1000"/>
              </a:spcBef>
              <a:spcAft>
                <a:spcPts val="0"/>
              </a:spcAft>
              <a:buSzPts val="1800"/>
              <a:buNone/>
              <a:defRPr/>
            </a:lvl7pPr>
            <a:lvl8pPr lvl="7">
              <a:spcBef>
                <a:spcPts val="1000"/>
              </a:spcBef>
              <a:spcAft>
                <a:spcPts val="0"/>
              </a:spcAft>
              <a:buSzPts val="1800"/>
              <a:buNone/>
              <a:defRPr/>
            </a:lvl8pPr>
            <a:lvl9pPr lvl="8">
              <a:spcBef>
                <a:spcPts val="1000"/>
              </a:spcBef>
              <a:spcAft>
                <a:spcPts val="0"/>
              </a:spcAft>
              <a:buSzPts val="1800"/>
              <a:buNone/>
              <a:defRPr/>
            </a:lvl9pPr>
          </a:lstStyle>
          <a:p/>
        </p:txBody>
      </p:sp>
      <p:sp>
        <p:nvSpPr>
          <p:cNvPr id="34" name="Google Shape;34;p5"/>
          <p:cNvSpPr/>
          <p:nvPr>
            <p:ph idx="2" type="pic"/>
          </p:nvPr>
        </p:nvSpPr>
        <p:spPr>
          <a:xfrm>
            <a:off x="457200" y="438900"/>
            <a:ext cx="4114800" cy="4114800"/>
          </a:xfrm>
          <a:prstGeom prst="roundRect">
            <a:avLst>
              <a:gd fmla="val 2254" name="adj"/>
            </a:avLst>
          </a:prstGeom>
          <a:noFill/>
          <a:ln>
            <a:noFill/>
          </a:ln>
        </p:spPr>
      </p:sp>
    </p:spTree>
  </p:cSld>
  <p:clrMapOvr>
    <a:masterClrMapping/>
  </p:clrMapOvr>
  <p:extLst>
    <p:ext uri="{DCECCB84-F9BA-43D5-87BE-67443E8EF086}">
      <p15:sldGuideLst>
        <p15:guide id="1" orient="horz" pos="1620">
          <p15:clr>
            <a:srgbClr val="FBAE40"/>
          </p15:clr>
        </p15:guide>
        <p15:guide id="2"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p:cSld name="Title &amp; Content">
    <p:spTree>
      <p:nvGrpSpPr>
        <p:cNvPr id="35" name="Shape 35"/>
        <p:cNvGrpSpPr/>
        <p:nvPr/>
      </p:nvGrpSpPr>
      <p:grpSpPr>
        <a:xfrm>
          <a:off x="0" y="0"/>
          <a:ext cx="0" cy="0"/>
          <a:chOff x="0" y="0"/>
          <a:chExt cx="0" cy="0"/>
        </a:xfrm>
      </p:grpSpPr>
      <p:sp>
        <p:nvSpPr>
          <p:cNvPr id="36" name="Google Shape;36;p6"/>
          <p:cNvSpPr txBox="1"/>
          <p:nvPr>
            <p:ph idx="1" type="body"/>
          </p:nvPr>
        </p:nvSpPr>
        <p:spPr>
          <a:xfrm>
            <a:off x="457200" y="1581150"/>
            <a:ext cx="8229600" cy="2847900"/>
          </a:xfrm>
          <a:prstGeom prst="rect">
            <a:avLst/>
          </a:prstGeom>
        </p:spPr>
        <p:txBody>
          <a:bodyPr anchorCtr="0" anchor="t" bIns="0" lIns="0" spcFirstLastPara="1" rIns="0" wrap="square" tIns="0">
            <a:normAutofit/>
          </a:bodyPr>
          <a:lstStyle>
            <a:lvl1pPr indent="-342900" lvl="0" marL="457200">
              <a:spcBef>
                <a:spcPts val="1000"/>
              </a:spcBef>
              <a:spcAft>
                <a:spcPts val="0"/>
              </a:spcAft>
              <a:buSzPts val="1800"/>
              <a:buChar char="•"/>
              <a:defRPr/>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0"/>
              </a:spcAft>
              <a:buSzPts val="1800"/>
              <a:buChar char="•"/>
              <a:defRPr sz="1800"/>
            </a:lvl9pPr>
          </a:lstStyle>
          <a:p/>
        </p:txBody>
      </p:sp>
      <p:sp>
        <p:nvSpPr>
          <p:cNvPr id="37" name="Google Shape;37;p6"/>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6"/>
          <p:cNvSpPr txBox="1"/>
          <p:nvPr>
            <p:ph type="title"/>
          </p:nvPr>
        </p:nvSpPr>
        <p:spPr>
          <a:xfrm>
            <a:off x="457200" y="438912"/>
            <a:ext cx="8229599" cy="521207"/>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182B49"/>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39" name="Google Shape;39;p6"/>
          <p:cNvSpPr txBox="1"/>
          <p:nvPr>
            <p:ph idx="2" type="subTitle"/>
          </p:nvPr>
        </p:nvSpPr>
        <p:spPr>
          <a:xfrm>
            <a:off x="466275" y="960125"/>
            <a:ext cx="8229600" cy="430500"/>
          </a:xfrm>
          <a:prstGeom prst="rect">
            <a:avLst/>
          </a:prstGeom>
        </p:spPr>
        <p:txBody>
          <a:bodyPr anchorCtr="0" anchor="t" bIns="0" lIns="0" spcFirstLastPara="1" rIns="0" wrap="square" tIns="0">
            <a:normAutofit/>
          </a:bodyPr>
          <a:lstStyle>
            <a:lvl1pPr lvl="0">
              <a:spcBef>
                <a:spcPts val="1000"/>
              </a:spcBef>
              <a:spcAft>
                <a:spcPts val="0"/>
              </a:spcAft>
              <a:buSzPts val="1750"/>
              <a:buNone/>
              <a:defRPr b="1" sz="1750"/>
            </a:lvl1pPr>
            <a:lvl2pPr lvl="1">
              <a:spcBef>
                <a:spcPts val="1000"/>
              </a:spcBef>
              <a:spcAft>
                <a:spcPts val="0"/>
              </a:spcAft>
              <a:buSzPts val="1800"/>
              <a:buNone/>
              <a:defRPr/>
            </a:lvl2pPr>
            <a:lvl3pPr lvl="2">
              <a:spcBef>
                <a:spcPts val="1000"/>
              </a:spcBef>
              <a:spcAft>
                <a:spcPts val="0"/>
              </a:spcAft>
              <a:buSzPts val="1800"/>
              <a:buNone/>
              <a:defRPr/>
            </a:lvl3pPr>
            <a:lvl4pPr lvl="3">
              <a:spcBef>
                <a:spcPts val="1000"/>
              </a:spcBef>
              <a:spcAft>
                <a:spcPts val="0"/>
              </a:spcAft>
              <a:buSzPts val="1800"/>
              <a:buNone/>
              <a:defRPr/>
            </a:lvl4pPr>
            <a:lvl5pPr lvl="4">
              <a:spcBef>
                <a:spcPts val="1000"/>
              </a:spcBef>
              <a:spcAft>
                <a:spcPts val="0"/>
              </a:spcAft>
              <a:buSzPts val="1800"/>
              <a:buNone/>
              <a:defRPr/>
            </a:lvl5pPr>
            <a:lvl6pPr lvl="5">
              <a:spcBef>
                <a:spcPts val="1000"/>
              </a:spcBef>
              <a:spcAft>
                <a:spcPts val="0"/>
              </a:spcAft>
              <a:buSzPts val="1800"/>
              <a:buNone/>
              <a:defRPr/>
            </a:lvl6pPr>
            <a:lvl7pPr lvl="6">
              <a:spcBef>
                <a:spcPts val="1000"/>
              </a:spcBef>
              <a:spcAft>
                <a:spcPts val="0"/>
              </a:spcAft>
              <a:buSzPts val="1800"/>
              <a:buNone/>
              <a:defRPr/>
            </a:lvl7pPr>
            <a:lvl8pPr lvl="7">
              <a:spcBef>
                <a:spcPts val="1000"/>
              </a:spcBef>
              <a:spcAft>
                <a:spcPts val="0"/>
              </a:spcAft>
              <a:buSzPts val="1800"/>
              <a:buNone/>
              <a:defRPr/>
            </a:lvl8pPr>
            <a:lvl9pPr lvl="8">
              <a:spcBef>
                <a:spcPts val="1000"/>
              </a:spcBef>
              <a:spcAft>
                <a:spcPts val="0"/>
              </a:spcAft>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40" name="Shape 40"/>
        <p:cNvGrpSpPr/>
        <p:nvPr/>
      </p:nvGrpSpPr>
      <p:grpSpPr>
        <a:xfrm>
          <a:off x="0" y="0"/>
          <a:ext cx="0" cy="0"/>
          <a:chOff x="0" y="0"/>
          <a:chExt cx="0" cy="0"/>
        </a:xfrm>
      </p:grpSpPr>
      <p:sp>
        <p:nvSpPr>
          <p:cNvPr id="41" name="Google Shape;41;p7"/>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42" name="Google Shape;42;p7"/>
          <p:cNvSpPr txBox="1"/>
          <p:nvPr>
            <p:ph type="title"/>
          </p:nvPr>
        </p:nvSpPr>
        <p:spPr>
          <a:xfrm>
            <a:off x="457200" y="438912"/>
            <a:ext cx="8229599" cy="521207"/>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182B49"/>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43" name="Google Shape;43;p7"/>
          <p:cNvSpPr txBox="1"/>
          <p:nvPr>
            <p:ph idx="1" type="subTitle"/>
          </p:nvPr>
        </p:nvSpPr>
        <p:spPr>
          <a:xfrm>
            <a:off x="466275" y="960125"/>
            <a:ext cx="8229600" cy="430500"/>
          </a:xfrm>
          <a:prstGeom prst="rect">
            <a:avLst/>
          </a:prstGeom>
        </p:spPr>
        <p:txBody>
          <a:bodyPr anchorCtr="0" anchor="t" bIns="0" lIns="0" spcFirstLastPara="1" rIns="0" wrap="square" tIns="0">
            <a:normAutofit/>
          </a:bodyPr>
          <a:lstStyle>
            <a:lvl1pPr lvl="0" rtl="0">
              <a:spcBef>
                <a:spcPts val="1000"/>
              </a:spcBef>
              <a:spcAft>
                <a:spcPts val="0"/>
              </a:spcAft>
              <a:buSzPts val="1750"/>
              <a:buNone/>
              <a:defRPr b="1" sz="1750"/>
            </a:lvl1pPr>
            <a:lvl2pPr lvl="1" rtl="0">
              <a:spcBef>
                <a:spcPts val="1000"/>
              </a:spcBef>
              <a:spcAft>
                <a:spcPts val="0"/>
              </a:spcAft>
              <a:buSzPts val="1800"/>
              <a:buNone/>
              <a:defRPr/>
            </a:lvl2pPr>
            <a:lvl3pPr lvl="2" rtl="0">
              <a:spcBef>
                <a:spcPts val="1000"/>
              </a:spcBef>
              <a:spcAft>
                <a:spcPts val="0"/>
              </a:spcAft>
              <a:buSzPts val="1800"/>
              <a:buNone/>
              <a:defRPr/>
            </a:lvl3pPr>
            <a:lvl4pPr lvl="3" rtl="0">
              <a:spcBef>
                <a:spcPts val="1000"/>
              </a:spcBef>
              <a:spcAft>
                <a:spcPts val="0"/>
              </a:spcAft>
              <a:buSzPts val="1800"/>
              <a:buNone/>
              <a:defRPr/>
            </a:lvl4pPr>
            <a:lvl5pPr lvl="4" rtl="0">
              <a:spcBef>
                <a:spcPts val="1000"/>
              </a:spcBef>
              <a:spcAft>
                <a:spcPts val="0"/>
              </a:spcAft>
              <a:buSzPts val="1800"/>
              <a:buNone/>
              <a:defRPr/>
            </a:lvl5pPr>
            <a:lvl6pPr lvl="5" rtl="0">
              <a:spcBef>
                <a:spcPts val="1000"/>
              </a:spcBef>
              <a:spcAft>
                <a:spcPts val="0"/>
              </a:spcAft>
              <a:buSzPts val="1800"/>
              <a:buNone/>
              <a:defRPr/>
            </a:lvl6pPr>
            <a:lvl7pPr lvl="6" rtl="0">
              <a:spcBef>
                <a:spcPts val="1000"/>
              </a:spcBef>
              <a:spcAft>
                <a:spcPts val="0"/>
              </a:spcAft>
              <a:buSzPts val="1800"/>
              <a:buNone/>
              <a:defRPr/>
            </a:lvl7pPr>
            <a:lvl8pPr lvl="7" rtl="0">
              <a:spcBef>
                <a:spcPts val="1000"/>
              </a:spcBef>
              <a:spcAft>
                <a:spcPts val="0"/>
              </a:spcAft>
              <a:buSzPts val="1800"/>
              <a:buNone/>
              <a:defRPr/>
            </a:lvl8pPr>
            <a:lvl9pPr lvl="8" rtl="0">
              <a:spcBef>
                <a:spcPts val="1000"/>
              </a:spcBef>
              <a:spcAft>
                <a:spcPts val="0"/>
              </a:spcAft>
              <a:buSzPts val="1800"/>
              <a:buNone/>
              <a:defRPr/>
            </a:lvl9pPr>
          </a:lstStyle>
          <a:p/>
        </p:txBody>
      </p:sp>
      <p:sp>
        <p:nvSpPr>
          <p:cNvPr id="44" name="Google Shape;44;p7"/>
          <p:cNvSpPr txBox="1"/>
          <p:nvPr>
            <p:ph idx="2" type="body"/>
          </p:nvPr>
        </p:nvSpPr>
        <p:spPr>
          <a:xfrm>
            <a:off x="457200" y="1581150"/>
            <a:ext cx="8229600" cy="2847900"/>
          </a:xfrm>
          <a:prstGeom prst="rect">
            <a:avLst/>
          </a:prstGeom>
          <a:noFill/>
          <a:ln>
            <a:noFill/>
          </a:ln>
        </p:spPr>
        <p:txBody>
          <a:bodyPr anchorCtr="0" anchor="t" bIns="0" lIns="0" spcFirstLastPara="1" rIns="0" wrap="square" tIns="0">
            <a:normAutofit/>
          </a:bodyPr>
          <a:lstStyle>
            <a:lvl1pPr indent="-342900" lvl="0" marL="4572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1pPr>
            <a:lvl2pPr indent="-342900" lvl="1" marL="9144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2pPr>
            <a:lvl3pPr indent="-342900" lvl="2" marL="13716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3pPr>
            <a:lvl4pPr indent="-342900" lvl="3" marL="18288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4pPr>
            <a:lvl5pPr indent="-342900" lvl="4" marL="22860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5pPr>
            <a:lvl6pPr indent="-342900" lvl="5" marL="27432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6pPr>
            <a:lvl7pPr indent="-342900" lvl="6" marL="32004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7pPr>
            <a:lvl8pPr indent="-342900" lvl="7" marL="36576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8pPr>
            <a:lvl9pPr indent="-342900" lvl="8" marL="41148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p:cSld name="Title &amp; 2 Columns">
    <p:spTree>
      <p:nvGrpSpPr>
        <p:cNvPr id="45" name="Shape 45"/>
        <p:cNvGrpSpPr/>
        <p:nvPr/>
      </p:nvGrpSpPr>
      <p:grpSpPr>
        <a:xfrm>
          <a:off x="0" y="0"/>
          <a:ext cx="0" cy="0"/>
          <a:chOff x="0" y="0"/>
          <a:chExt cx="0" cy="0"/>
        </a:xfrm>
      </p:grpSpPr>
      <p:sp>
        <p:nvSpPr>
          <p:cNvPr id="46" name="Google Shape;46;p8"/>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8"/>
          <p:cNvSpPr txBox="1"/>
          <p:nvPr>
            <p:ph type="title"/>
          </p:nvPr>
        </p:nvSpPr>
        <p:spPr>
          <a:xfrm>
            <a:off x="457200" y="438912"/>
            <a:ext cx="8229599" cy="521207"/>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182B49"/>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48" name="Google Shape;48;p8"/>
          <p:cNvSpPr txBox="1"/>
          <p:nvPr>
            <p:ph idx="1" type="subTitle"/>
          </p:nvPr>
        </p:nvSpPr>
        <p:spPr>
          <a:xfrm>
            <a:off x="466275" y="960125"/>
            <a:ext cx="8229600" cy="430500"/>
          </a:xfrm>
          <a:prstGeom prst="rect">
            <a:avLst/>
          </a:prstGeom>
        </p:spPr>
        <p:txBody>
          <a:bodyPr anchorCtr="0" anchor="t" bIns="0" lIns="0" spcFirstLastPara="1" rIns="0" wrap="square" tIns="0">
            <a:normAutofit/>
          </a:bodyPr>
          <a:lstStyle>
            <a:lvl1pPr lvl="0" rtl="0">
              <a:spcBef>
                <a:spcPts val="1000"/>
              </a:spcBef>
              <a:spcAft>
                <a:spcPts val="0"/>
              </a:spcAft>
              <a:buSzPts val="1750"/>
              <a:buNone/>
              <a:defRPr b="1" sz="1750"/>
            </a:lvl1pPr>
            <a:lvl2pPr lvl="1" rtl="0">
              <a:spcBef>
                <a:spcPts val="1000"/>
              </a:spcBef>
              <a:spcAft>
                <a:spcPts val="0"/>
              </a:spcAft>
              <a:buSzPts val="1800"/>
              <a:buNone/>
              <a:defRPr/>
            </a:lvl2pPr>
            <a:lvl3pPr lvl="2" rtl="0">
              <a:spcBef>
                <a:spcPts val="1000"/>
              </a:spcBef>
              <a:spcAft>
                <a:spcPts val="0"/>
              </a:spcAft>
              <a:buSzPts val="1800"/>
              <a:buNone/>
              <a:defRPr/>
            </a:lvl3pPr>
            <a:lvl4pPr lvl="3" rtl="0">
              <a:spcBef>
                <a:spcPts val="1000"/>
              </a:spcBef>
              <a:spcAft>
                <a:spcPts val="0"/>
              </a:spcAft>
              <a:buSzPts val="1800"/>
              <a:buNone/>
              <a:defRPr/>
            </a:lvl4pPr>
            <a:lvl5pPr lvl="4" rtl="0">
              <a:spcBef>
                <a:spcPts val="1000"/>
              </a:spcBef>
              <a:spcAft>
                <a:spcPts val="0"/>
              </a:spcAft>
              <a:buSzPts val="1800"/>
              <a:buNone/>
              <a:defRPr/>
            </a:lvl5pPr>
            <a:lvl6pPr lvl="5" rtl="0">
              <a:spcBef>
                <a:spcPts val="1000"/>
              </a:spcBef>
              <a:spcAft>
                <a:spcPts val="0"/>
              </a:spcAft>
              <a:buSzPts val="1800"/>
              <a:buNone/>
              <a:defRPr/>
            </a:lvl6pPr>
            <a:lvl7pPr lvl="6" rtl="0">
              <a:spcBef>
                <a:spcPts val="1000"/>
              </a:spcBef>
              <a:spcAft>
                <a:spcPts val="0"/>
              </a:spcAft>
              <a:buSzPts val="1800"/>
              <a:buNone/>
              <a:defRPr/>
            </a:lvl7pPr>
            <a:lvl8pPr lvl="7" rtl="0">
              <a:spcBef>
                <a:spcPts val="1000"/>
              </a:spcBef>
              <a:spcAft>
                <a:spcPts val="0"/>
              </a:spcAft>
              <a:buSzPts val="1800"/>
              <a:buNone/>
              <a:defRPr/>
            </a:lvl8pPr>
            <a:lvl9pPr lvl="8" rtl="0">
              <a:spcBef>
                <a:spcPts val="1000"/>
              </a:spcBef>
              <a:spcAft>
                <a:spcPts val="0"/>
              </a:spcAft>
              <a:buSzPts val="1800"/>
              <a:buNone/>
              <a:defRPr/>
            </a:lvl9pPr>
          </a:lstStyle>
          <a:p/>
        </p:txBody>
      </p:sp>
      <p:sp>
        <p:nvSpPr>
          <p:cNvPr id="49" name="Google Shape;49;p8"/>
          <p:cNvSpPr txBox="1"/>
          <p:nvPr>
            <p:ph idx="2" type="body"/>
          </p:nvPr>
        </p:nvSpPr>
        <p:spPr>
          <a:xfrm>
            <a:off x="457200" y="1581150"/>
            <a:ext cx="3984600" cy="2847900"/>
          </a:xfrm>
          <a:prstGeom prst="rect">
            <a:avLst/>
          </a:prstGeom>
        </p:spPr>
        <p:txBody>
          <a:bodyPr anchorCtr="0" anchor="t" bIns="0" lIns="0" spcFirstLastPara="1" rIns="0" wrap="square" tIns="0">
            <a:normAutofit/>
          </a:bodyPr>
          <a:lstStyle>
            <a:lvl1pPr indent="-342900" lvl="0" marL="457200">
              <a:spcBef>
                <a:spcPts val="1000"/>
              </a:spcBef>
              <a:spcAft>
                <a:spcPts val="0"/>
              </a:spcAft>
              <a:buSzPts val="1800"/>
              <a:buChar char="•"/>
              <a:defRPr/>
            </a:lvl1pPr>
            <a:lvl2pPr indent="-342900" lvl="1" marL="914400">
              <a:spcBef>
                <a:spcPts val="1000"/>
              </a:spcBef>
              <a:spcAft>
                <a:spcPts val="0"/>
              </a:spcAft>
              <a:buSzPts val="1800"/>
              <a:buChar char="•"/>
              <a:defRPr/>
            </a:lvl2pPr>
            <a:lvl3pPr indent="-342900" lvl="2" marL="1371600">
              <a:spcBef>
                <a:spcPts val="1000"/>
              </a:spcBef>
              <a:spcAft>
                <a:spcPts val="0"/>
              </a:spcAft>
              <a:buSzPts val="1800"/>
              <a:buChar char="•"/>
              <a:defRPr/>
            </a:lvl3pPr>
            <a:lvl4pPr indent="-342900" lvl="3" marL="1828800">
              <a:spcBef>
                <a:spcPts val="1000"/>
              </a:spcBef>
              <a:spcAft>
                <a:spcPts val="0"/>
              </a:spcAft>
              <a:buSzPts val="1800"/>
              <a:buChar char="•"/>
              <a:defRPr/>
            </a:lvl4pPr>
            <a:lvl5pPr indent="-342900" lvl="4" marL="2286000">
              <a:spcBef>
                <a:spcPts val="1000"/>
              </a:spcBef>
              <a:spcAft>
                <a:spcPts val="0"/>
              </a:spcAft>
              <a:buSzPts val="1800"/>
              <a:buChar char="•"/>
              <a:defRPr/>
            </a:lvl5pPr>
            <a:lvl6pPr indent="-342900" lvl="5" marL="2743200">
              <a:spcBef>
                <a:spcPts val="1000"/>
              </a:spcBef>
              <a:spcAft>
                <a:spcPts val="0"/>
              </a:spcAft>
              <a:buSzPts val="1800"/>
              <a:buChar char="•"/>
              <a:defRPr/>
            </a:lvl6pPr>
            <a:lvl7pPr indent="-342900" lvl="6" marL="3200400">
              <a:spcBef>
                <a:spcPts val="1000"/>
              </a:spcBef>
              <a:spcAft>
                <a:spcPts val="0"/>
              </a:spcAft>
              <a:buSzPts val="1800"/>
              <a:buChar char="•"/>
              <a:defRPr/>
            </a:lvl7pPr>
            <a:lvl8pPr indent="-342900" lvl="7" marL="3657600">
              <a:spcBef>
                <a:spcPts val="1000"/>
              </a:spcBef>
              <a:spcAft>
                <a:spcPts val="0"/>
              </a:spcAft>
              <a:buSzPts val="1800"/>
              <a:buChar char="•"/>
              <a:defRPr/>
            </a:lvl8pPr>
            <a:lvl9pPr indent="-342900" lvl="8" marL="4114800">
              <a:spcBef>
                <a:spcPts val="1000"/>
              </a:spcBef>
              <a:spcAft>
                <a:spcPts val="0"/>
              </a:spcAft>
              <a:buSzPts val="1800"/>
              <a:buChar char="•"/>
              <a:defRPr/>
            </a:lvl9pPr>
          </a:lstStyle>
          <a:p/>
        </p:txBody>
      </p:sp>
      <p:sp>
        <p:nvSpPr>
          <p:cNvPr id="50" name="Google Shape;50;p8"/>
          <p:cNvSpPr txBox="1"/>
          <p:nvPr>
            <p:ph idx="3" type="body"/>
          </p:nvPr>
        </p:nvSpPr>
        <p:spPr>
          <a:xfrm>
            <a:off x="4702200" y="1581150"/>
            <a:ext cx="3984600" cy="2847900"/>
          </a:xfrm>
          <a:prstGeom prst="rect">
            <a:avLst/>
          </a:prstGeom>
        </p:spPr>
        <p:txBody>
          <a:bodyPr anchorCtr="0" anchor="t" bIns="0" lIns="0" spcFirstLastPara="1" rIns="0" wrap="square" tIns="0">
            <a:normAutofit/>
          </a:bodyPr>
          <a:lstStyle>
            <a:lvl1pPr indent="-342900" lvl="0" marL="457200" rtl="0">
              <a:spcBef>
                <a:spcPts val="1000"/>
              </a:spcBef>
              <a:spcAft>
                <a:spcPts val="0"/>
              </a:spcAft>
              <a:buSzPts val="1800"/>
              <a:buChar char="•"/>
              <a:defRPr/>
            </a:lvl1pPr>
            <a:lvl2pPr indent="-342900" lvl="1" marL="914400" rtl="0">
              <a:spcBef>
                <a:spcPts val="1000"/>
              </a:spcBef>
              <a:spcAft>
                <a:spcPts val="0"/>
              </a:spcAft>
              <a:buSzPts val="1800"/>
              <a:buChar char="•"/>
              <a:defRPr/>
            </a:lvl2pPr>
            <a:lvl3pPr indent="-342900" lvl="2" marL="1371600" rtl="0">
              <a:spcBef>
                <a:spcPts val="1000"/>
              </a:spcBef>
              <a:spcAft>
                <a:spcPts val="0"/>
              </a:spcAft>
              <a:buSzPts val="1800"/>
              <a:buChar char="•"/>
              <a:defRPr/>
            </a:lvl3pPr>
            <a:lvl4pPr indent="-342900" lvl="3" marL="1828800" rtl="0">
              <a:spcBef>
                <a:spcPts val="1000"/>
              </a:spcBef>
              <a:spcAft>
                <a:spcPts val="0"/>
              </a:spcAft>
              <a:buSzPts val="1800"/>
              <a:buChar char="•"/>
              <a:defRPr/>
            </a:lvl4pPr>
            <a:lvl5pPr indent="-342900" lvl="4" marL="2286000" rtl="0">
              <a:spcBef>
                <a:spcPts val="1000"/>
              </a:spcBef>
              <a:spcAft>
                <a:spcPts val="0"/>
              </a:spcAft>
              <a:buSzPts val="1800"/>
              <a:buChar char="•"/>
              <a:defRPr/>
            </a:lvl5pPr>
            <a:lvl6pPr indent="-342900" lvl="5" marL="2743200" rtl="0">
              <a:spcBef>
                <a:spcPts val="1000"/>
              </a:spcBef>
              <a:spcAft>
                <a:spcPts val="0"/>
              </a:spcAft>
              <a:buSzPts val="1800"/>
              <a:buChar char="•"/>
              <a:defRPr/>
            </a:lvl6pPr>
            <a:lvl7pPr indent="-342900" lvl="6" marL="3200400" rtl="0">
              <a:spcBef>
                <a:spcPts val="1000"/>
              </a:spcBef>
              <a:spcAft>
                <a:spcPts val="0"/>
              </a:spcAft>
              <a:buSzPts val="1800"/>
              <a:buChar char="•"/>
              <a:defRPr/>
            </a:lvl7pPr>
            <a:lvl8pPr indent="-342900" lvl="7" marL="3657600" rtl="0">
              <a:spcBef>
                <a:spcPts val="1000"/>
              </a:spcBef>
              <a:spcAft>
                <a:spcPts val="0"/>
              </a:spcAft>
              <a:buSzPts val="1800"/>
              <a:buChar char="•"/>
              <a:defRPr/>
            </a:lvl8pPr>
            <a:lvl9pPr indent="-342900" lvl="8" marL="4114800" rtl="0">
              <a:spcBef>
                <a:spcPts val="100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RIght">
  <p:cSld name="Photo RIght">
    <p:spTree>
      <p:nvGrpSpPr>
        <p:cNvPr id="51" name="Shape 51"/>
        <p:cNvGrpSpPr/>
        <p:nvPr/>
      </p:nvGrpSpPr>
      <p:grpSpPr>
        <a:xfrm>
          <a:off x="0" y="0"/>
          <a:ext cx="0" cy="0"/>
          <a:chOff x="0" y="0"/>
          <a:chExt cx="0" cy="0"/>
        </a:xfrm>
      </p:grpSpPr>
      <p:sp>
        <p:nvSpPr>
          <p:cNvPr id="52" name="Google Shape;52;p9"/>
          <p:cNvSpPr txBox="1"/>
          <p:nvPr>
            <p:ph idx="1" type="body"/>
          </p:nvPr>
        </p:nvSpPr>
        <p:spPr>
          <a:xfrm>
            <a:off x="457300" y="1581150"/>
            <a:ext cx="3662400" cy="2847900"/>
          </a:xfrm>
          <a:prstGeom prst="rect">
            <a:avLst/>
          </a:prstGeom>
        </p:spPr>
        <p:txBody>
          <a:bodyPr anchorCtr="0" anchor="t" bIns="0" lIns="0" spcFirstLastPara="1" rIns="0" wrap="square" tIns="0">
            <a:normAutofit/>
          </a:bodyPr>
          <a:lstStyle>
            <a:lvl1pPr indent="-342900" lvl="0" marL="457200">
              <a:spcBef>
                <a:spcPts val="1000"/>
              </a:spcBef>
              <a:spcAft>
                <a:spcPts val="0"/>
              </a:spcAft>
              <a:buSzPts val="1800"/>
              <a:buChar char="•"/>
              <a:defRPr/>
            </a:lvl1pPr>
            <a:lvl2pPr indent="-342900" lvl="1" marL="914400">
              <a:spcBef>
                <a:spcPts val="1000"/>
              </a:spcBef>
              <a:spcAft>
                <a:spcPts val="0"/>
              </a:spcAft>
              <a:buSzPts val="1800"/>
              <a:buChar char="•"/>
              <a:defRPr/>
            </a:lvl2pPr>
            <a:lvl3pPr indent="-342900" lvl="2" marL="1371600">
              <a:spcBef>
                <a:spcPts val="1000"/>
              </a:spcBef>
              <a:spcAft>
                <a:spcPts val="0"/>
              </a:spcAft>
              <a:buSzPts val="1800"/>
              <a:buChar char="•"/>
              <a:defRPr/>
            </a:lvl3pPr>
            <a:lvl4pPr indent="-342900" lvl="3" marL="1828800">
              <a:spcBef>
                <a:spcPts val="1000"/>
              </a:spcBef>
              <a:spcAft>
                <a:spcPts val="0"/>
              </a:spcAft>
              <a:buSzPts val="1800"/>
              <a:buChar char="•"/>
              <a:defRPr/>
            </a:lvl4pPr>
            <a:lvl5pPr indent="-342900" lvl="4" marL="2286000">
              <a:spcBef>
                <a:spcPts val="1000"/>
              </a:spcBef>
              <a:spcAft>
                <a:spcPts val="0"/>
              </a:spcAft>
              <a:buSzPts val="1800"/>
              <a:buChar char="•"/>
              <a:defRPr/>
            </a:lvl5pPr>
            <a:lvl6pPr indent="-342900" lvl="5" marL="2743200">
              <a:spcBef>
                <a:spcPts val="1000"/>
              </a:spcBef>
              <a:spcAft>
                <a:spcPts val="0"/>
              </a:spcAft>
              <a:buSzPts val="1800"/>
              <a:buChar char="•"/>
              <a:defRPr/>
            </a:lvl6pPr>
            <a:lvl7pPr indent="-342900" lvl="6" marL="3200400">
              <a:spcBef>
                <a:spcPts val="1000"/>
              </a:spcBef>
              <a:spcAft>
                <a:spcPts val="0"/>
              </a:spcAft>
              <a:buSzPts val="1800"/>
              <a:buChar char="•"/>
              <a:defRPr/>
            </a:lvl7pPr>
            <a:lvl8pPr indent="-342900" lvl="7" marL="3657600">
              <a:spcBef>
                <a:spcPts val="1000"/>
              </a:spcBef>
              <a:spcAft>
                <a:spcPts val="0"/>
              </a:spcAft>
              <a:buSzPts val="1800"/>
              <a:buChar char="•"/>
              <a:defRPr/>
            </a:lvl8pPr>
            <a:lvl9pPr indent="-342900" lvl="8" marL="4114800">
              <a:spcBef>
                <a:spcPts val="1000"/>
              </a:spcBef>
              <a:spcAft>
                <a:spcPts val="0"/>
              </a:spcAft>
              <a:buSzPts val="1800"/>
              <a:buChar char="•"/>
              <a:defRPr/>
            </a:lvl9pPr>
          </a:lstStyle>
          <a:p/>
        </p:txBody>
      </p:sp>
      <p:sp>
        <p:nvSpPr>
          <p:cNvPr id="53" name="Google Shape;53;p9"/>
          <p:cNvSpPr/>
          <p:nvPr>
            <p:ph idx="2" type="pic"/>
          </p:nvPr>
        </p:nvSpPr>
        <p:spPr>
          <a:xfrm>
            <a:off x="4572000" y="438912"/>
            <a:ext cx="4114800" cy="3657600"/>
          </a:xfrm>
          <a:prstGeom prst="roundRect">
            <a:avLst>
              <a:gd fmla="val 2254" name="adj"/>
            </a:avLst>
          </a:prstGeom>
          <a:noFill/>
          <a:ln>
            <a:noFill/>
          </a:ln>
        </p:spPr>
      </p:sp>
      <p:sp>
        <p:nvSpPr>
          <p:cNvPr id="54" name="Google Shape;54;p9"/>
          <p:cNvSpPr txBox="1"/>
          <p:nvPr>
            <p:ph type="title"/>
          </p:nvPr>
        </p:nvSpPr>
        <p:spPr>
          <a:xfrm>
            <a:off x="457276" y="438900"/>
            <a:ext cx="3662400" cy="521100"/>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182B49"/>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55" name="Google Shape;55;p9"/>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9"/>
          <p:cNvSpPr txBox="1"/>
          <p:nvPr>
            <p:ph idx="3" type="subTitle"/>
          </p:nvPr>
        </p:nvSpPr>
        <p:spPr>
          <a:xfrm>
            <a:off x="466275" y="960125"/>
            <a:ext cx="3662400" cy="430500"/>
          </a:xfrm>
          <a:prstGeom prst="rect">
            <a:avLst/>
          </a:prstGeom>
        </p:spPr>
        <p:txBody>
          <a:bodyPr anchorCtr="0" anchor="t" bIns="0" lIns="0" spcFirstLastPara="1" rIns="0" wrap="square" tIns="0">
            <a:normAutofit/>
          </a:bodyPr>
          <a:lstStyle>
            <a:lvl1pPr lvl="0" rtl="0">
              <a:spcBef>
                <a:spcPts val="1000"/>
              </a:spcBef>
              <a:spcAft>
                <a:spcPts val="0"/>
              </a:spcAft>
              <a:buSzPts val="1750"/>
              <a:buNone/>
              <a:defRPr b="1" sz="1750"/>
            </a:lvl1pPr>
            <a:lvl2pPr lvl="1" rtl="0">
              <a:spcBef>
                <a:spcPts val="1000"/>
              </a:spcBef>
              <a:spcAft>
                <a:spcPts val="0"/>
              </a:spcAft>
              <a:buSzPts val="1800"/>
              <a:buNone/>
              <a:defRPr/>
            </a:lvl2pPr>
            <a:lvl3pPr lvl="2" rtl="0">
              <a:spcBef>
                <a:spcPts val="1000"/>
              </a:spcBef>
              <a:spcAft>
                <a:spcPts val="0"/>
              </a:spcAft>
              <a:buSzPts val="1800"/>
              <a:buNone/>
              <a:defRPr/>
            </a:lvl3pPr>
            <a:lvl4pPr lvl="3" rtl="0">
              <a:spcBef>
                <a:spcPts val="1000"/>
              </a:spcBef>
              <a:spcAft>
                <a:spcPts val="0"/>
              </a:spcAft>
              <a:buSzPts val="1800"/>
              <a:buNone/>
              <a:defRPr/>
            </a:lvl4pPr>
            <a:lvl5pPr lvl="4" rtl="0">
              <a:spcBef>
                <a:spcPts val="1000"/>
              </a:spcBef>
              <a:spcAft>
                <a:spcPts val="0"/>
              </a:spcAft>
              <a:buSzPts val="1800"/>
              <a:buNone/>
              <a:defRPr/>
            </a:lvl5pPr>
            <a:lvl6pPr lvl="5" rtl="0">
              <a:spcBef>
                <a:spcPts val="1000"/>
              </a:spcBef>
              <a:spcAft>
                <a:spcPts val="0"/>
              </a:spcAft>
              <a:buSzPts val="1800"/>
              <a:buNone/>
              <a:defRPr/>
            </a:lvl6pPr>
            <a:lvl7pPr lvl="6" rtl="0">
              <a:spcBef>
                <a:spcPts val="1000"/>
              </a:spcBef>
              <a:spcAft>
                <a:spcPts val="0"/>
              </a:spcAft>
              <a:buSzPts val="1800"/>
              <a:buNone/>
              <a:defRPr/>
            </a:lvl7pPr>
            <a:lvl8pPr lvl="7" rtl="0">
              <a:spcBef>
                <a:spcPts val="1000"/>
              </a:spcBef>
              <a:spcAft>
                <a:spcPts val="0"/>
              </a:spcAft>
              <a:buSzPts val="1800"/>
              <a:buNone/>
              <a:defRPr/>
            </a:lvl8pPr>
            <a:lvl9pPr lvl="8" rtl="0">
              <a:spcBef>
                <a:spcPts val="1000"/>
              </a:spcBef>
              <a:spcAft>
                <a:spcPts val="0"/>
              </a:spcAft>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p:cSld name="Photo Left">
    <p:spTree>
      <p:nvGrpSpPr>
        <p:cNvPr id="57" name="Shape 57"/>
        <p:cNvGrpSpPr/>
        <p:nvPr/>
      </p:nvGrpSpPr>
      <p:grpSpPr>
        <a:xfrm>
          <a:off x="0" y="0"/>
          <a:ext cx="0" cy="0"/>
          <a:chOff x="0" y="0"/>
          <a:chExt cx="0" cy="0"/>
        </a:xfrm>
      </p:grpSpPr>
      <p:sp>
        <p:nvSpPr>
          <p:cNvPr id="58" name="Google Shape;58;p10"/>
          <p:cNvSpPr txBox="1"/>
          <p:nvPr>
            <p:ph type="title"/>
          </p:nvPr>
        </p:nvSpPr>
        <p:spPr>
          <a:xfrm>
            <a:off x="5024437" y="438912"/>
            <a:ext cx="3662363" cy="521207"/>
          </a:xfrm>
          <a:prstGeom prst="rect">
            <a:avLst/>
          </a:prstGeom>
          <a:noFill/>
          <a:ln>
            <a:noFill/>
          </a:ln>
        </p:spPr>
        <p:txBody>
          <a:bodyPr anchorCtr="0" anchor="t" bIns="0" lIns="0" spcFirstLastPara="1" rIns="0" wrap="square" tIns="0">
            <a:normAutofit/>
          </a:bodyPr>
          <a:lstStyle>
            <a:lvl1pPr lvl="0" algn="l">
              <a:lnSpc>
                <a:spcPct val="80000"/>
              </a:lnSpc>
              <a:spcBef>
                <a:spcPts val="0"/>
              </a:spcBef>
              <a:spcAft>
                <a:spcPts val="0"/>
              </a:spcAft>
              <a:buClr>
                <a:srgbClr val="182B49"/>
              </a:buClr>
              <a:buSzPts val="1800"/>
              <a:buNone/>
              <a:defRPr/>
            </a:lvl1pPr>
            <a:lvl2pPr lvl="1" algn="l">
              <a:lnSpc>
                <a:spcPct val="80000"/>
              </a:lnSpc>
              <a:spcBef>
                <a:spcPts val="0"/>
              </a:spcBef>
              <a:spcAft>
                <a:spcPts val="0"/>
              </a:spcAft>
              <a:buClr>
                <a:srgbClr val="182B49"/>
              </a:buClr>
              <a:buSzPts val="1800"/>
              <a:buNone/>
              <a:defRPr/>
            </a:lvl2pPr>
            <a:lvl3pPr lvl="2" algn="l">
              <a:lnSpc>
                <a:spcPct val="80000"/>
              </a:lnSpc>
              <a:spcBef>
                <a:spcPts val="0"/>
              </a:spcBef>
              <a:spcAft>
                <a:spcPts val="0"/>
              </a:spcAft>
              <a:buClr>
                <a:srgbClr val="182B49"/>
              </a:buClr>
              <a:buSzPts val="1800"/>
              <a:buNone/>
              <a:defRPr/>
            </a:lvl3pPr>
            <a:lvl4pPr lvl="3" algn="l">
              <a:lnSpc>
                <a:spcPct val="80000"/>
              </a:lnSpc>
              <a:spcBef>
                <a:spcPts val="0"/>
              </a:spcBef>
              <a:spcAft>
                <a:spcPts val="0"/>
              </a:spcAft>
              <a:buClr>
                <a:srgbClr val="182B49"/>
              </a:buClr>
              <a:buSzPts val="1800"/>
              <a:buNone/>
              <a:defRPr/>
            </a:lvl4pPr>
            <a:lvl5pPr lvl="4" algn="l">
              <a:lnSpc>
                <a:spcPct val="80000"/>
              </a:lnSpc>
              <a:spcBef>
                <a:spcPts val="0"/>
              </a:spcBef>
              <a:spcAft>
                <a:spcPts val="0"/>
              </a:spcAft>
              <a:buClr>
                <a:srgbClr val="182B49"/>
              </a:buClr>
              <a:buSzPts val="1800"/>
              <a:buNone/>
              <a:defRPr/>
            </a:lvl5pPr>
            <a:lvl6pPr lvl="5" algn="l">
              <a:lnSpc>
                <a:spcPct val="80000"/>
              </a:lnSpc>
              <a:spcBef>
                <a:spcPts val="0"/>
              </a:spcBef>
              <a:spcAft>
                <a:spcPts val="0"/>
              </a:spcAft>
              <a:buClr>
                <a:srgbClr val="182B49"/>
              </a:buClr>
              <a:buSzPts val="1800"/>
              <a:buNone/>
              <a:defRPr/>
            </a:lvl6pPr>
            <a:lvl7pPr lvl="6" algn="l">
              <a:lnSpc>
                <a:spcPct val="80000"/>
              </a:lnSpc>
              <a:spcBef>
                <a:spcPts val="0"/>
              </a:spcBef>
              <a:spcAft>
                <a:spcPts val="0"/>
              </a:spcAft>
              <a:buClr>
                <a:srgbClr val="182B49"/>
              </a:buClr>
              <a:buSzPts val="1800"/>
              <a:buNone/>
              <a:defRPr/>
            </a:lvl7pPr>
            <a:lvl8pPr lvl="7" algn="l">
              <a:lnSpc>
                <a:spcPct val="80000"/>
              </a:lnSpc>
              <a:spcBef>
                <a:spcPts val="0"/>
              </a:spcBef>
              <a:spcAft>
                <a:spcPts val="0"/>
              </a:spcAft>
              <a:buClr>
                <a:srgbClr val="182B49"/>
              </a:buClr>
              <a:buSzPts val="1800"/>
              <a:buNone/>
              <a:defRPr/>
            </a:lvl8pPr>
            <a:lvl9pPr lvl="8" algn="l">
              <a:lnSpc>
                <a:spcPct val="80000"/>
              </a:lnSpc>
              <a:spcBef>
                <a:spcPts val="0"/>
              </a:spcBef>
              <a:spcAft>
                <a:spcPts val="0"/>
              </a:spcAft>
              <a:buClr>
                <a:srgbClr val="182B49"/>
              </a:buClr>
              <a:buSzPts val="1800"/>
              <a:buNone/>
              <a:defRPr/>
            </a:lvl9pPr>
          </a:lstStyle>
          <a:p/>
        </p:txBody>
      </p:sp>
      <p:sp>
        <p:nvSpPr>
          <p:cNvPr id="59" name="Google Shape;59;p10"/>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algn="l">
              <a:lnSpc>
                <a:spcPct val="100000"/>
              </a:lnSpc>
              <a:spcBef>
                <a:spcPts val="0"/>
              </a:spcBef>
              <a:spcAft>
                <a:spcPts val="0"/>
              </a:spcAft>
              <a:buClr>
                <a:schemeClr val="dk1"/>
              </a:buClr>
              <a:buSzPts val="900"/>
              <a:buFont typeface="Source Sans 3"/>
              <a:buNone/>
              <a:defRPr/>
            </a:lvl1pPr>
            <a:lvl2pPr indent="0" lvl="1" marL="0" algn="l">
              <a:lnSpc>
                <a:spcPct val="100000"/>
              </a:lnSpc>
              <a:spcBef>
                <a:spcPts val="0"/>
              </a:spcBef>
              <a:spcAft>
                <a:spcPts val="0"/>
              </a:spcAft>
              <a:buClr>
                <a:schemeClr val="dk1"/>
              </a:buClr>
              <a:buSzPts val="900"/>
              <a:buFont typeface="Source Sans 3"/>
              <a:buNone/>
              <a:defRPr/>
            </a:lvl2pPr>
            <a:lvl3pPr indent="0" lvl="2" marL="0" algn="l">
              <a:lnSpc>
                <a:spcPct val="100000"/>
              </a:lnSpc>
              <a:spcBef>
                <a:spcPts val="0"/>
              </a:spcBef>
              <a:spcAft>
                <a:spcPts val="0"/>
              </a:spcAft>
              <a:buClr>
                <a:schemeClr val="dk1"/>
              </a:buClr>
              <a:buSzPts val="900"/>
              <a:buFont typeface="Source Sans 3"/>
              <a:buNone/>
              <a:defRPr/>
            </a:lvl3pPr>
            <a:lvl4pPr indent="0" lvl="3" marL="0" algn="l">
              <a:lnSpc>
                <a:spcPct val="100000"/>
              </a:lnSpc>
              <a:spcBef>
                <a:spcPts val="0"/>
              </a:spcBef>
              <a:spcAft>
                <a:spcPts val="0"/>
              </a:spcAft>
              <a:buClr>
                <a:schemeClr val="dk1"/>
              </a:buClr>
              <a:buSzPts val="900"/>
              <a:buFont typeface="Source Sans 3"/>
              <a:buNone/>
              <a:defRPr/>
            </a:lvl4pPr>
            <a:lvl5pPr indent="0" lvl="4" marL="0" algn="l">
              <a:lnSpc>
                <a:spcPct val="100000"/>
              </a:lnSpc>
              <a:spcBef>
                <a:spcPts val="0"/>
              </a:spcBef>
              <a:spcAft>
                <a:spcPts val="0"/>
              </a:spcAft>
              <a:buClr>
                <a:schemeClr val="dk1"/>
              </a:buClr>
              <a:buSzPts val="900"/>
              <a:buFont typeface="Source Sans 3"/>
              <a:buNone/>
              <a:defRPr/>
            </a:lvl5pPr>
            <a:lvl6pPr indent="0" lvl="5" marL="0" algn="l">
              <a:lnSpc>
                <a:spcPct val="100000"/>
              </a:lnSpc>
              <a:spcBef>
                <a:spcPts val="0"/>
              </a:spcBef>
              <a:spcAft>
                <a:spcPts val="0"/>
              </a:spcAft>
              <a:buClr>
                <a:schemeClr val="dk1"/>
              </a:buClr>
              <a:buSzPts val="900"/>
              <a:buFont typeface="Source Sans 3"/>
              <a:buNone/>
              <a:defRPr/>
            </a:lvl6pPr>
            <a:lvl7pPr indent="0" lvl="6" marL="0" algn="l">
              <a:lnSpc>
                <a:spcPct val="100000"/>
              </a:lnSpc>
              <a:spcBef>
                <a:spcPts val="0"/>
              </a:spcBef>
              <a:spcAft>
                <a:spcPts val="0"/>
              </a:spcAft>
              <a:buClr>
                <a:schemeClr val="dk1"/>
              </a:buClr>
              <a:buSzPts val="900"/>
              <a:buFont typeface="Source Sans 3"/>
              <a:buNone/>
              <a:defRPr/>
            </a:lvl7pPr>
            <a:lvl8pPr indent="0" lvl="7" marL="0" algn="l">
              <a:lnSpc>
                <a:spcPct val="100000"/>
              </a:lnSpc>
              <a:spcBef>
                <a:spcPts val="0"/>
              </a:spcBef>
              <a:spcAft>
                <a:spcPts val="0"/>
              </a:spcAft>
              <a:buClr>
                <a:schemeClr val="dk1"/>
              </a:buClr>
              <a:buSzPts val="900"/>
              <a:buFont typeface="Source Sans 3"/>
              <a:buNone/>
              <a:defRPr/>
            </a:lvl8pPr>
            <a:lvl9pPr indent="0" lvl="8" marL="0" algn="l">
              <a:lnSpc>
                <a:spcPct val="100000"/>
              </a:lnSpc>
              <a:spcBef>
                <a:spcPts val="0"/>
              </a:spcBef>
              <a:spcAft>
                <a:spcPts val="0"/>
              </a:spcAft>
              <a:buClr>
                <a:schemeClr val="dk1"/>
              </a:buClr>
              <a:buSzPts val="900"/>
              <a:buFont typeface="Source Sans 3"/>
              <a:buNone/>
              <a:defRPr/>
            </a:lvl9pPr>
          </a:lstStyle>
          <a:p>
            <a:pPr indent="0" lvl="0" marL="0" rtl="0" algn="l">
              <a:spcBef>
                <a:spcPts val="0"/>
              </a:spcBef>
              <a:spcAft>
                <a:spcPts val="0"/>
              </a:spcAft>
              <a:buNone/>
            </a:pPr>
            <a:fld id="{00000000-1234-1234-1234-123412341234}" type="slidenum">
              <a:rPr lang="en-US"/>
              <a:t>‹#›</a:t>
            </a:fld>
            <a:endParaRPr/>
          </a:p>
        </p:txBody>
      </p:sp>
      <p:sp>
        <p:nvSpPr>
          <p:cNvPr id="60" name="Google Shape;60;p10"/>
          <p:cNvSpPr txBox="1"/>
          <p:nvPr>
            <p:ph idx="1" type="subTitle"/>
          </p:nvPr>
        </p:nvSpPr>
        <p:spPr>
          <a:xfrm>
            <a:off x="5024413" y="960125"/>
            <a:ext cx="3662400" cy="430500"/>
          </a:xfrm>
          <a:prstGeom prst="rect">
            <a:avLst/>
          </a:prstGeom>
        </p:spPr>
        <p:txBody>
          <a:bodyPr anchorCtr="0" anchor="t" bIns="0" lIns="0" spcFirstLastPara="1" rIns="0" wrap="square" tIns="0">
            <a:normAutofit/>
          </a:bodyPr>
          <a:lstStyle>
            <a:lvl1pPr lvl="0" rtl="0">
              <a:spcBef>
                <a:spcPts val="1000"/>
              </a:spcBef>
              <a:spcAft>
                <a:spcPts val="0"/>
              </a:spcAft>
              <a:buSzPts val="1750"/>
              <a:buNone/>
              <a:defRPr b="1" sz="1750"/>
            </a:lvl1pPr>
            <a:lvl2pPr lvl="1" rtl="0">
              <a:spcBef>
                <a:spcPts val="1000"/>
              </a:spcBef>
              <a:spcAft>
                <a:spcPts val="0"/>
              </a:spcAft>
              <a:buSzPts val="1800"/>
              <a:buNone/>
              <a:defRPr/>
            </a:lvl2pPr>
            <a:lvl3pPr lvl="2" rtl="0">
              <a:spcBef>
                <a:spcPts val="1000"/>
              </a:spcBef>
              <a:spcAft>
                <a:spcPts val="0"/>
              </a:spcAft>
              <a:buSzPts val="1800"/>
              <a:buNone/>
              <a:defRPr/>
            </a:lvl3pPr>
            <a:lvl4pPr lvl="3" rtl="0">
              <a:spcBef>
                <a:spcPts val="1000"/>
              </a:spcBef>
              <a:spcAft>
                <a:spcPts val="0"/>
              </a:spcAft>
              <a:buSzPts val="1800"/>
              <a:buNone/>
              <a:defRPr/>
            </a:lvl4pPr>
            <a:lvl5pPr lvl="4" rtl="0">
              <a:spcBef>
                <a:spcPts val="1000"/>
              </a:spcBef>
              <a:spcAft>
                <a:spcPts val="0"/>
              </a:spcAft>
              <a:buSzPts val="1800"/>
              <a:buNone/>
              <a:defRPr/>
            </a:lvl5pPr>
            <a:lvl6pPr lvl="5" rtl="0">
              <a:spcBef>
                <a:spcPts val="1000"/>
              </a:spcBef>
              <a:spcAft>
                <a:spcPts val="0"/>
              </a:spcAft>
              <a:buSzPts val="1800"/>
              <a:buNone/>
              <a:defRPr/>
            </a:lvl6pPr>
            <a:lvl7pPr lvl="6" rtl="0">
              <a:spcBef>
                <a:spcPts val="1000"/>
              </a:spcBef>
              <a:spcAft>
                <a:spcPts val="0"/>
              </a:spcAft>
              <a:buSzPts val="1800"/>
              <a:buNone/>
              <a:defRPr/>
            </a:lvl7pPr>
            <a:lvl8pPr lvl="7" rtl="0">
              <a:spcBef>
                <a:spcPts val="1000"/>
              </a:spcBef>
              <a:spcAft>
                <a:spcPts val="0"/>
              </a:spcAft>
              <a:buSzPts val="1800"/>
              <a:buNone/>
              <a:defRPr/>
            </a:lvl8pPr>
            <a:lvl9pPr lvl="8" rtl="0">
              <a:spcBef>
                <a:spcPts val="1000"/>
              </a:spcBef>
              <a:spcAft>
                <a:spcPts val="0"/>
              </a:spcAft>
              <a:buSzPts val="1800"/>
              <a:buNone/>
              <a:defRPr/>
            </a:lvl9pPr>
          </a:lstStyle>
          <a:p/>
        </p:txBody>
      </p:sp>
      <p:sp>
        <p:nvSpPr>
          <p:cNvPr id="61" name="Google Shape;61;p10"/>
          <p:cNvSpPr txBox="1"/>
          <p:nvPr>
            <p:ph idx="2" type="body"/>
          </p:nvPr>
        </p:nvSpPr>
        <p:spPr>
          <a:xfrm>
            <a:off x="5024425" y="1581150"/>
            <a:ext cx="3662400" cy="2601900"/>
          </a:xfrm>
          <a:prstGeom prst="rect">
            <a:avLst/>
          </a:prstGeom>
        </p:spPr>
        <p:txBody>
          <a:bodyPr anchorCtr="0" anchor="t" bIns="0" lIns="0" spcFirstLastPara="1" rIns="0" wrap="square" tIns="0">
            <a:normAutofit/>
          </a:bodyPr>
          <a:lstStyle>
            <a:lvl1pPr indent="-342900" lvl="0" marL="457200">
              <a:spcBef>
                <a:spcPts val="1000"/>
              </a:spcBef>
              <a:spcAft>
                <a:spcPts val="0"/>
              </a:spcAft>
              <a:buSzPts val="1800"/>
              <a:buChar char="•"/>
              <a:defRPr/>
            </a:lvl1pPr>
            <a:lvl2pPr indent="-342900" lvl="1" marL="914400">
              <a:spcBef>
                <a:spcPts val="1000"/>
              </a:spcBef>
              <a:spcAft>
                <a:spcPts val="0"/>
              </a:spcAft>
              <a:buSzPts val="1800"/>
              <a:buChar char="•"/>
              <a:defRPr/>
            </a:lvl2pPr>
            <a:lvl3pPr indent="-342900" lvl="2" marL="1371600">
              <a:spcBef>
                <a:spcPts val="1000"/>
              </a:spcBef>
              <a:spcAft>
                <a:spcPts val="0"/>
              </a:spcAft>
              <a:buSzPts val="1800"/>
              <a:buChar char="•"/>
              <a:defRPr/>
            </a:lvl3pPr>
            <a:lvl4pPr indent="-342900" lvl="3" marL="1828800">
              <a:spcBef>
                <a:spcPts val="1000"/>
              </a:spcBef>
              <a:spcAft>
                <a:spcPts val="0"/>
              </a:spcAft>
              <a:buSzPts val="1800"/>
              <a:buChar char="•"/>
              <a:defRPr/>
            </a:lvl4pPr>
            <a:lvl5pPr indent="-342900" lvl="4" marL="2286000">
              <a:spcBef>
                <a:spcPts val="1000"/>
              </a:spcBef>
              <a:spcAft>
                <a:spcPts val="0"/>
              </a:spcAft>
              <a:buSzPts val="1800"/>
              <a:buChar char="•"/>
              <a:defRPr/>
            </a:lvl5pPr>
            <a:lvl6pPr indent="-342900" lvl="5" marL="2743200">
              <a:spcBef>
                <a:spcPts val="1000"/>
              </a:spcBef>
              <a:spcAft>
                <a:spcPts val="0"/>
              </a:spcAft>
              <a:buSzPts val="1800"/>
              <a:buChar char="•"/>
              <a:defRPr/>
            </a:lvl6pPr>
            <a:lvl7pPr indent="-342900" lvl="6" marL="3200400">
              <a:spcBef>
                <a:spcPts val="1000"/>
              </a:spcBef>
              <a:spcAft>
                <a:spcPts val="0"/>
              </a:spcAft>
              <a:buSzPts val="1800"/>
              <a:buChar char="•"/>
              <a:defRPr/>
            </a:lvl7pPr>
            <a:lvl8pPr indent="-342900" lvl="7" marL="3657600">
              <a:spcBef>
                <a:spcPts val="1000"/>
              </a:spcBef>
              <a:spcAft>
                <a:spcPts val="0"/>
              </a:spcAft>
              <a:buSzPts val="1800"/>
              <a:buChar char="•"/>
              <a:defRPr/>
            </a:lvl8pPr>
            <a:lvl9pPr indent="-342900" lvl="8" marL="4114800">
              <a:spcBef>
                <a:spcPts val="1000"/>
              </a:spcBef>
              <a:spcAft>
                <a:spcPts val="0"/>
              </a:spcAft>
              <a:buSzPts val="1800"/>
              <a:buChar char="•"/>
              <a:defRPr/>
            </a:lvl9pPr>
          </a:lstStyle>
          <a:p/>
        </p:txBody>
      </p:sp>
      <p:sp>
        <p:nvSpPr>
          <p:cNvPr id="62" name="Google Shape;62;p10"/>
          <p:cNvSpPr/>
          <p:nvPr>
            <p:ph idx="3" type="pic"/>
          </p:nvPr>
        </p:nvSpPr>
        <p:spPr>
          <a:xfrm>
            <a:off x="457200" y="438900"/>
            <a:ext cx="4114800" cy="4114800"/>
          </a:xfrm>
          <a:prstGeom prst="roundRect">
            <a:avLst>
              <a:gd fmla="val 2254" name="adj"/>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1.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0E5"/>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84235"/>
          <a:stretch/>
        </p:blipFill>
        <p:spPr>
          <a:xfrm>
            <a:off x="0" y="4334493"/>
            <a:ext cx="9148763" cy="811587"/>
          </a:xfrm>
          <a:prstGeom prst="rect">
            <a:avLst/>
          </a:prstGeom>
          <a:noFill/>
          <a:ln>
            <a:noFill/>
          </a:ln>
        </p:spPr>
      </p:pic>
      <p:pic>
        <p:nvPicPr>
          <p:cNvPr descr="UCSanDiegoLogo-BlueGold.png" id="7" name="Google Shape;7;p1"/>
          <p:cNvPicPr preferRelativeResize="0"/>
          <p:nvPr/>
        </p:nvPicPr>
        <p:blipFill rotWithShape="1">
          <a:blip r:embed="rId2">
            <a:alphaModFix/>
          </a:blip>
          <a:srcRect b="0" l="0" r="0" t="0"/>
          <a:stretch/>
        </p:blipFill>
        <p:spPr>
          <a:xfrm>
            <a:off x="7535583" y="4654013"/>
            <a:ext cx="1380481" cy="262567"/>
          </a:xfrm>
          <a:prstGeom prst="rect">
            <a:avLst/>
          </a:prstGeom>
          <a:noFill/>
          <a:ln>
            <a:noFill/>
          </a:ln>
        </p:spPr>
      </p:pic>
      <p:sp>
        <p:nvSpPr>
          <p:cNvPr id="8" name="Google Shape;8;p1"/>
          <p:cNvSpPr txBox="1"/>
          <p:nvPr>
            <p:ph idx="12" type="sldNum"/>
          </p:nvPr>
        </p:nvSpPr>
        <p:spPr>
          <a:xfrm>
            <a:off x="457200" y="4769256"/>
            <a:ext cx="331200" cy="374243"/>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1pPr>
            <a:lvl2pPr indent="0" lvl="1"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2pPr>
            <a:lvl3pPr indent="0" lvl="2"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3pPr>
            <a:lvl4pPr indent="0" lvl="3"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4pPr>
            <a:lvl5pPr indent="0" lvl="4"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5pPr>
            <a:lvl6pPr indent="0" lvl="5"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6pPr>
            <a:lvl7pPr indent="0" lvl="6"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7pPr>
            <a:lvl8pPr indent="0" lvl="7"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8pPr>
            <a:lvl9pPr indent="0" lvl="8" marL="0" marR="0" rtl="0" algn="l">
              <a:lnSpc>
                <a:spcPct val="100000"/>
              </a:lnSpc>
              <a:spcBef>
                <a:spcPts val="0"/>
              </a:spcBef>
              <a:spcAft>
                <a:spcPts val="0"/>
              </a:spcAft>
              <a:buClr>
                <a:schemeClr val="dk1"/>
              </a:buClr>
              <a:buSzPts val="900"/>
              <a:buFont typeface="Source Sans 3"/>
              <a:buNone/>
              <a:defRPr b="0" i="0" sz="900" u="none" cap="none" strike="noStrike">
                <a:solidFill>
                  <a:schemeClr val="dk1"/>
                </a:solidFill>
                <a:latin typeface="Source Sans 3"/>
                <a:ea typeface="Source Sans 3"/>
                <a:cs typeface="Source Sans 3"/>
                <a:sym typeface="Source Sans 3"/>
              </a:defRPr>
            </a:lvl9pPr>
          </a:lstStyle>
          <a:p>
            <a:pPr indent="0" lvl="0" marL="0" rtl="0" algn="l">
              <a:spcBef>
                <a:spcPts val="0"/>
              </a:spcBef>
              <a:spcAft>
                <a:spcPts val="0"/>
              </a:spcAft>
              <a:buNone/>
            </a:pPr>
            <a:fld id="{00000000-1234-1234-1234-123412341234}" type="slidenum">
              <a:rPr lang="en-US"/>
              <a:t>‹#›</a:t>
            </a:fld>
            <a:endParaRPr/>
          </a:p>
        </p:txBody>
      </p:sp>
      <p:sp>
        <p:nvSpPr>
          <p:cNvPr id="9" name="Google Shape;9;p1"/>
          <p:cNvSpPr txBox="1"/>
          <p:nvPr>
            <p:ph type="title"/>
          </p:nvPr>
        </p:nvSpPr>
        <p:spPr>
          <a:xfrm>
            <a:off x="457200" y="438912"/>
            <a:ext cx="8229599" cy="946837"/>
          </a:xfrm>
          <a:prstGeom prst="rect">
            <a:avLst/>
          </a:prstGeom>
          <a:noFill/>
          <a:ln>
            <a:noFill/>
          </a:ln>
        </p:spPr>
        <p:txBody>
          <a:bodyPr anchorCtr="0" anchor="t" bIns="0" lIns="0" spcFirstLastPara="1" rIns="0" wrap="square" tIns="0">
            <a:normAutofit/>
          </a:bodyPr>
          <a:lstStyle>
            <a:lvl1pPr lvl="0" marR="0" rtl="0" algn="l">
              <a:lnSpc>
                <a:spcPct val="80000"/>
              </a:lnSpc>
              <a:spcBef>
                <a:spcPts val="0"/>
              </a:spcBef>
              <a:spcAft>
                <a:spcPts val="0"/>
              </a:spcAft>
              <a:buClr>
                <a:srgbClr val="182B49"/>
              </a:buClr>
              <a:buSzPts val="3000"/>
              <a:buFont typeface="Source Sans 3 Light"/>
              <a:buNone/>
              <a:defRPr b="0" i="0" sz="3000" u="none" cap="none" strike="noStrike">
                <a:solidFill>
                  <a:srgbClr val="182B49"/>
                </a:solidFill>
                <a:latin typeface="Source Sans 3 Light"/>
                <a:ea typeface="Source Sans 3 Light"/>
                <a:cs typeface="Source Sans 3 Light"/>
                <a:sym typeface="Source Sans 3 Light"/>
              </a:defRPr>
            </a:lvl1pPr>
            <a:lvl2pPr lvl="1"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2pPr>
            <a:lvl3pPr lvl="2"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3pPr>
            <a:lvl4pPr lvl="3"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4pPr>
            <a:lvl5pPr lvl="4"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5pPr>
            <a:lvl6pPr lvl="5"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6pPr>
            <a:lvl7pPr lvl="6"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7pPr>
            <a:lvl8pPr lvl="7"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8pPr>
            <a:lvl9pPr lvl="8" marR="0" rtl="0" algn="l">
              <a:lnSpc>
                <a:spcPct val="80000"/>
              </a:lnSpc>
              <a:spcBef>
                <a:spcPts val="0"/>
              </a:spcBef>
              <a:spcAft>
                <a:spcPts val="0"/>
              </a:spcAft>
              <a:buClr>
                <a:srgbClr val="182B49"/>
              </a:buClr>
              <a:buSzPts val="3188"/>
              <a:buFont typeface="Source Sans 3 Light"/>
              <a:buNone/>
              <a:defRPr b="0" i="0" sz="3188" u="none" cap="none" strike="noStrike">
                <a:solidFill>
                  <a:srgbClr val="182B49"/>
                </a:solidFill>
                <a:latin typeface="Source Sans 3 Light"/>
                <a:ea typeface="Source Sans 3 Light"/>
                <a:cs typeface="Source Sans 3 Light"/>
                <a:sym typeface="Source Sans 3 Light"/>
              </a:defRPr>
            </a:lvl9pPr>
          </a:lstStyle>
          <a:p/>
        </p:txBody>
      </p:sp>
      <p:sp>
        <p:nvSpPr>
          <p:cNvPr id="10" name="Google Shape;10;p1"/>
          <p:cNvSpPr txBox="1"/>
          <p:nvPr>
            <p:ph idx="1" type="body"/>
          </p:nvPr>
        </p:nvSpPr>
        <p:spPr>
          <a:xfrm>
            <a:off x="457200" y="1581150"/>
            <a:ext cx="8229600" cy="2847900"/>
          </a:xfrm>
          <a:prstGeom prst="rect">
            <a:avLst/>
          </a:prstGeom>
          <a:noFill/>
          <a:ln>
            <a:noFill/>
          </a:ln>
        </p:spPr>
        <p:txBody>
          <a:bodyPr anchorCtr="0" anchor="t" bIns="0" lIns="0" spcFirstLastPara="1" rIns="0" wrap="square" tIns="0">
            <a:normAutofit/>
          </a:bodyPr>
          <a:lstStyle>
            <a:lvl1pPr indent="-342900" lvl="0" marL="4572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1pPr>
            <a:lvl2pPr indent="-342900" lvl="1" marL="9144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2pPr>
            <a:lvl3pPr indent="-342900" lvl="2" marL="13716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3pPr>
            <a:lvl4pPr indent="-342900" lvl="3" marL="18288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4pPr>
            <a:lvl5pPr indent="-342900" lvl="4" marL="22860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5pPr>
            <a:lvl6pPr indent="-342900" lvl="5" marL="27432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6pPr>
            <a:lvl7pPr indent="-342900" lvl="6" marL="32004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7pPr>
            <a:lvl8pPr indent="-342900" lvl="7" marL="36576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8pPr>
            <a:lvl9pPr indent="-342900" lvl="8" marL="4114800" marR="0" rtl="0" algn="l">
              <a:lnSpc>
                <a:spcPct val="100000"/>
              </a:lnSpc>
              <a:spcBef>
                <a:spcPts val="1000"/>
              </a:spcBef>
              <a:spcAft>
                <a:spcPts val="0"/>
              </a:spcAft>
              <a:buClr>
                <a:srgbClr val="182B49"/>
              </a:buClr>
              <a:buSzPts val="1800"/>
              <a:buFont typeface="Source Sans 3"/>
              <a:buChar char="•"/>
              <a:defRPr b="0" i="0" sz="1800" u="none" cap="none" strike="noStrike">
                <a:solidFill>
                  <a:srgbClr val="182B49"/>
                </a:solidFill>
                <a:latin typeface="Source Sans 3"/>
                <a:ea typeface="Source Sans 3"/>
                <a:cs typeface="Source Sans 3"/>
                <a:sym typeface="Source Sans 3"/>
              </a:defRPr>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790">
          <p15:clr>
            <a:srgbClr val="F26B43"/>
          </p15:clr>
        </p15:guide>
        <p15:guide id="2" orient="horz" pos="276">
          <p15:clr>
            <a:srgbClr val="F26B43"/>
          </p15:clr>
        </p15:guide>
        <p15:guide id="3" orient="horz" pos="996">
          <p15:clr>
            <a:srgbClr val="F26B43"/>
          </p15:clr>
        </p15:guide>
        <p15:guide id="4" pos="5472">
          <p15:clr>
            <a:srgbClr val="F26B43"/>
          </p15:clr>
        </p15:guide>
        <p15:guide id="5" pos="2880">
          <p15:clr>
            <a:srgbClr val="F26B43"/>
          </p15:clr>
        </p15:guide>
        <p15:guide id="6" orient="horz" pos="1620">
          <p15:clr>
            <a:srgbClr val="F26B43"/>
          </p15:clr>
        </p15:guide>
        <p15:guide id="7" pos="576">
          <p15:clr>
            <a:srgbClr val="F26B43"/>
          </p15:clr>
        </p15:guide>
        <p15:guide id="8" pos="288">
          <p15:clr>
            <a:srgbClr val="F26B43"/>
          </p15:clr>
        </p15:guide>
        <p15:guide id="9" pos="5616">
          <p15:clr>
            <a:srgbClr val="F26B43"/>
          </p15:clr>
        </p15:guide>
        <p15:guide id="10" orient="horz" pos="8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s://doi.org/10.1016/B978-0-323-03961-1.50016-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idx="1" type="body"/>
          </p:nvPr>
        </p:nvSpPr>
        <p:spPr>
          <a:xfrm>
            <a:off x="457201" y="4429125"/>
            <a:ext cx="8229600" cy="255900"/>
          </a:xfrm>
          <a:prstGeom prst="rect">
            <a:avLst/>
          </a:prstGeom>
        </p:spPr>
        <p:txBody>
          <a:bodyPr anchorCtr="0" anchor="t" bIns="45700" lIns="45700" spcFirstLastPara="1" rIns="45700" wrap="square" tIns="45700">
            <a:normAutofit lnSpcReduction="10000"/>
          </a:bodyPr>
          <a:lstStyle/>
          <a:p>
            <a:pPr indent="0" lvl="0" marL="0" rtl="0" algn="l">
              <a:spcBef>
                <a:spcPts val="0"/>
              </a:spcBef>
              <a:spcAft>
                <a:spcPts val="0"/>
              </a:spcAft>
              <a:buNone/>
            </a:pPr>
            <a:r>
              <a:rPr lang="en-US"/>
              <a:t>Sophia Benkirane, Sophia Lam, Angela Liu, Ly Nguyen, Nikhita Sujan |  December 7, 2023</a:t>
            </a:r>
            <a:endParaRPr/>
          </a:p>
        </p:txBody>
      </p:sp>
      <p:sp>
        <p:nvSpPr>
          <p:cNvPr id="125" name="Google Shape;125;p21"/>
          <p:cNvSpPr txBox="1"/>
          <p:nvPr>
            <p:ph type="title"/>
          </p:nvPr>
        </p:nvSpPr>
        <p:spPr>
          <a:xfrm>
            <a:off x="457200" y="1100950"/>
            <a:ext cx="8239200" cy="15816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US" sz="3200"/>
              <a:t>2 &amp; 3</a:t>
            </a:r>
            <a:r>
              <a:rPr lang="en-US" sz="3200"/>
              <a:t>-Element </a:t>
            </a:r>
            <a:r>
              <a:rPr lang="en-US" sz="3200"/>
              <a:t>Windkessel</a:t>
            </a:r>
            <a:r>
              <a:rPr lang="en-US" sz="3200"/>
              <a:t> Model Analysis:</a:t>
            </a:r>
            <a:endParaRPr sz="3200"/>
          </a:p>
        </p:txBody>
      </p:sp>
      <p:sp>
        <p:nvSpPr>
          <p:cNvPr id="126" name="Google Shape;126;p21"/>
          <p:cNvSpPr txBox="1"/>
          <p:nvPr>
            <p:ph idx="2" type="subTitle"/>
          </p:nvPr>
        </p:nvSpPr>
        <p:spPr>
          <a:xfrm>
            <a:off x="457200" y="2743200"/>
            <a:ext cx="8239200" cy="570300"/>
          </a:xfrm>
          <a:prstGeom prst="rect">
            <a:avLst/>
          </a:prstGeom>
        </p:spPr>
        <p:txBody>
          <a:bodyPr anchorCtr="0" anchor="t" bIns="0" lIns="18275" spcFirstLastPara="1" rIns="0" wrap="square" tIns="0">
            <a:normAutofit/>
          </a:bodyPr>
          <a:lstStyle/>
          <a:p>
            <a:pPr indent="0" lvl="0" marL="0" rtl="0" algn="l">
              <a:spcBef>
                <a:spcPts val="1000"/>
              </a:spcBef>
              <a:spcAft>
                <a:spcPts val="0"/>
              </a:spcAft>
              <a:buNone/>
            </a:pPr>
            <a:r>
              <a:rPr lang="en-US"/>
              <a:t>The Arterial System and Its Response to Vasoactive Drug Impact</a:t>
            </a:r>
            <a:endParaRPr/>
          </a:p>
        </p:txBody>
      </p:sp>
      <p:sp>
        <p:nvSpPr>
          <p:cNvPr id="127" name="Google Shape;127;p21"/>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idx="12" type="sldNum"/>
          </p:nvPr>
        </p:nvSpPr>
        <p:spPr>
          <a:xfrm>
            <a:off x="457200" y="4769250"/>
            <a:ext cx="8658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Sophia B </a:t>
            </a:r>
            <a:endParaRPr/>
          </a:p>
        </p:txBody>
      </p:sp>
      <p:sp>
        <p:nvSpPr>
          <p:cNvPr id="227" name="Google Shape;227;p30"/>
          <p:cNvSpPr txBox="1"/>
          <p:nvPr>
            <p:ph type="title"/>
          </p:nvPr>
        </p:nvSpPr>
        <p:spPr>
          <a:xfrm>
            <a:off x="457200" y="438912"/>
            <a:ext cx="8229600" cy="521100"/>
          </a:xfrm>
          <a:prstGeom prst="rect">
            <a:avLst/>
          </a:prstGeom>
        </p:spPr>
        <p:txBody>
          <a:bodyPr anchorCtr="0" anchor="t" bIns="0" lIns="0" spcFirstLastPara="1" rIns="0" wrap="square" tIns="0">
            <a:normAutofit fontScale="90000"/>
          </a:bodyPr>
          <a:lstStyle/>
          <a:p>
            <a:pPr indent="0" lvl="0" marL="0" rtl="0" algn="l">
              <a:spcBef>
                <a:spcPts val="0"/>
              </a:spcBef>
              <a:spcAft>
                <a:spcPts val="0"/>
              </a:spcAft>
              <a:buNone/>
            </a:pPr>
            <a:r>
              <a:rPr lang="en-US"/>
              <a:t>Control System Design: Ordinary Differential Equations</a:t>
            </a:r>
            <a:endParaRPr/>
          </a:p>
        </p:txBody>
      </p:sp>
      <p:pic>
        <p:nvPicPr>
          <p:cNvPr id="228" name="Google Shape;228;p30"/>
          <p:cNvPicPr preferRelativeResize="0"/>
          <p:nvPr/>
        </p:nvPicPr>
        <p:blipFill>
          <a:blip r:embed="rId3">
            <a:alphaModFix/>
          </a:blip>
          <a:stretch>
            <a:fillRect/>
          </a:stretch>
        </p:blipFill>
        <p:spPr>
          <a:xfrm>
            <a:off x="342900" y="2368000"/>
            <a:ext cx="4114800" cy="582064"/>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pic>
        <p:nvPicPr>
          <p:cNvPr id="229" name="Google Shape;229;p30"/>
          <p:cNvPicPr preferRelativeResize="0"/>
          <p:nvPr/>
        </p:nvPicPr>
        <p:blipFill>
          <a:blip r:embed="rId4">
            <a:alphaModFix/>
          </a:blip>
          <a:stretch>
            <a:fillRect/>
          </a:stretch>
        </p:blipFill>
        <p:spPr>
          <a:xfrm>
            <a:off x="4686300" y="1499939"/>
            <a:ext cx="4114799" cy="1450125"/>
          </a:xfrm>
          <a:prstGeom prst="rect">
            <a:avLst/>
          </a:prstGeom>
          <a:noFill/>
          <a:ln cap="flat" cmpd="sng" w="19050">
            <a:solidFill>
              <a:srgbClr val="C69214"/>
            </a:solidFill>
            <a:prstDash val="solid"/>
            <a:miter lim="8000"/>
            <a:headEnd len="sm" w="sm" type="none"/>
            <a:tailEnd len="sm" w="sm" type="none"/>
          </a:ln>
          <a:effectLst>
            <a:outerShdw blurRad="57150" rotWithShape="0" algn="bl" dir="5400000" dist="19050">
              <a:srgbClr val="000000">
                <a:alpha val="50000"/>
              </a:srgbClr>
            </a:outerShdw>
          </a:effectLst>
        </p:spPr>
      </p:pic>
      <p:sp>
        <p:nvSpPr>
          <p:cNvPr id="230" name="Google Shape;230;p30"/>
          <p:cNvSpPr txBox="1"/>
          <p:nvPr/>
        </p:nvSpPr>
        <p:spPr>
          <a:xfrm>
            <a:off x="342900" y="3003900"/>
            <a:ext cx="41148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500">
                <a:solidFill>
                  <a:srgbClr val="666666"/>
                </a:solidFill>
                <a:latin typeface="Source Sans 3"/>
                <a:ea typeface="Source Sans 3"/>
                <a:cs typeface="Source Sans 3"/>
                <a:sym typeface="Source Sans 3"/>
              </a:rPr>
              <a:t>Differential </a:t>
            </a:r>
            <a:r>
              <a:rPr lang="en-US" sz="1500">
                <a:solidFill>
                  <a:srgbClr val="666666"/>
                </a:solidFill>
                <a:latin typeface="Source Sans 3"/>
                <a:ea typeface="Source Sans 3"/>
                <a:cs typeface="Source Sans 3"/>
                <a:sym typeface="Source Sans 3"/>
              </a:rPr>
              <a:t>equation</a:t>
            </a:r>
            <a:r>
              <a:rPr lang="en-US" sz="1500">
                <a:solidFill>
                  <a:srgbClr val="666666"/>
                </a:solidFill>
                <a:latin typeface="Source Sans 3"/>
                <a:ea typeface="Source Sans 3"/>
                <a:cs typeface="Source Sans 3"/>
                <a:sym typeface="Source Sans 3"/>
              </a:rPr>
              <a:t> governing 2 WM. </a:t>
            </a:r>
            <a:endParaRPr b="1" i="1" sz="1500">
              <a:solidFill>
                <a:srgbClr val="666666"/>
              </a:solidFill>
              <a:latin typeface="Source Sans 3"/>
              <a:ea typeface="Source Sans 3"/>
              <a:cs typeface="Source Sans 3"/>
              <a:sym typeface="Source Sans 3"/>
            </a:endParaRPr>
          </a:p>
        </p:txBody>
      </p:sp>
      <p:sp>
        <p:nvSpPr>
          <p:cNvPr id="231" name="Google Shape;231;p30"/>
          <p:cNvSpPr txBox="1"/>
          <p:nvPr/>
        </p:nvSpPr>
        <p:spPr>
          <a:xfrm>
            <a:off x="4686300" y="3003900"/>
            <a:ext cx="41148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500">
                <a:solidFill>
                  <a:srgbClr val="666666"/>
                </a:solidFill>
                <a:latin typeface="Source Sans 3"/>
                <a:ea typeface="Source Sans 3"/>
                <a:cs typeface="Source Sans 3"/>
                <a:sym typeface="Source Sans 3"/>
              </a:rPr>
              <a:t>Differential equations governing 3 WM. </a:t>
            </a:r>
            <a:endParaRPr b="1" i="1" sz="1500">
              <a:solidFill>
                <a:srgbClr val="666666"/>
              </a:solidFill>
              <a:latin typeface="Source Sans 3"/>
              <a:ea typeface="Source Sans 3"/>
              <a:cs typeface="Source Sans 3"/>
              <a:sym typeface="Source Sans 3"/>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idx="12" type="sldNum"/>
          </p:nvPr>
        </p:nvSpPr>
        <p:spPr>
          <a:xfrm>
            <a:off x="457200" y="4769250"/>
            <a:ext cx="5919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Sophia</a:t>
            </a:r>
            <a:endParaRPr/>
          </a:p>
        </p:txBody>
      </p:sp>
      <p:pic>
        <p:nvPicPr>
          <p:cNvPr id="237" name="Google Shape;237;p31"/>
          <p:cNvPicPr preferRelativeResize="0"/>
          <p:nvPr/>
        </p:nvPicPr>
        <p:blipFill>
          <a:blip r:embed="rId3">
            <a:alphaModFix/>
          </a:blip>
          <a:stretch>
            <a:fillRect/>
          </a:stretch>
        </p:blipFill>
        <p:spPr>
          <a:xfrm>
            <a:off x="5249749" y="1188006"/>
            <a:ext cx="2971799" cy="2767488"/>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238" name="Google Shape;238;p31"/>
          <p:cNvSpPr txBox="1"/>
          <p:nvPr>
            <p:ph type="title"/>
          </p:nvPr>
        </p:nvSpPr>
        <p:spPr>
          <a:xfrm>
            <a:off x="457200" y="51436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Laplace Transform</a:t>
            </a:r>
            <a:endParaRPr/>
          </a:p>
        </p:txBody>
      </p:sp>
      <p:cxnSp>
        <p:nvCxnSpPr>
          <p:cNvPr id="239" name="Google Shape;239;p31"/>
          <p:cNvCxnSpPr/>
          <p:nvPr/>
        </p:nvCxnSpPr>
        <p:spPr>
          <a:xfrm rot="10800000">
            <a:off x="7549850" y="1367604"/>
            <a:ext cx="813300" cy="487800"/>
          </a:xfrm>
          <a:prstGeom prst="straightConnector1">
            <a:avLst/>
          </a:prstGeom>
          <a:noFill/>
          <a:ln cap="flat" cmpd="sng" w="28575">
            <a:solidFill>
              <a:schemeClr val="dk1"/>
            </a:solidFill>
            <a:prstDash val="solid"/>
            <a:round/>
            <a:headEnd len="med" w="med" type="none"/>
            <a:tailEnd len="med" w="med" type="triangle"/>
          </a:ln>
        </p:spPr>
      </p:cxnSp>
      <p:cxnSp>
        <p:nvCxnSpPr>
          <p:cNvPr id="240" name="Google Shape;240;p31"/>
          <p:cNvCxnSpPr>
            <a:stCxn id="241" idx="2"/>
          </p:cNvCxnSpPr>
          <p:nvPr/>
        </p:nvCxnSpPr>
        <p:spPr>
          <a:xfrm>
            <a:off x="4807850" y="1855404"/>
            <a:ext cx="931800" cy="247500"/>
          </a:xfrm>
          <a:prstGeom prst="straightConnector1">
            <a:avLst/>
          </a:prstGeom>
          <a:noFill/>
          <a:ln cap="flat" cmpd="sng" w="28575">
            <a:solidFill>
              <a:schemeClr val="dk1"/>
            </a:solidFill>
            <a:prstDash val="solid"/>
            <a:round/>
            <a:headEnd len="med" w="med" type="none"/>
            <a:tailEnd len="med" w="med" type="triangle"/>
          </a:ln>
        </p:spPr>
      </p:cxnSp>
      <p:sp>
        <p:nvSpPr>
          <p:cNvPr id="241" name="Google Shape;241;p31"/>
          <p:cNvSpPr txBox="1"/>
          <p:nvPr/>
        </p:nvSpPr>
        <p:spPr>
          <a:xfrm>
            <a:off x="4365950" y="1246404"/>
            <a:ext cx="8838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500">
                <a:solidFill>
                  <a:srgbClr val="182B49"/>
                </a:solidFill>
                <a:latin typeface="Source Sans 3"/>
                <a:ea typeface="Source Sans 3"/>
                <a:cs typeface="Source Sans 3"/>
                <a:sym typeface="Source Sans 3"/>
              </a:rPr>
              <a:t>From </a:t>
            </a:r>
            <a:endParaRPr b="1" sz="1500">
              <a:solidFill>
                <a:srgbClr val="182B49"/>
              </a:solidFill>
              <a:latin typeface="Source Sans 3"/>
              <a:ea typeface="Source Sans 3"/>
              <a:cs typeface="Source Sans 3"/>
              <a:sym typeface="Source Sans 3"/>
            </a:endParaRPr>
          </a:p>
          <a:p>
            <a:pPr indent="0" lvl="0" marL="0" rtl="0" algn="ctr">
              <a:spcBef>
                <a:spcPts val="0"/>
              </a:spcBef>
              <a:spcAft>
                <a:spcPts val="0"/>
              </a:spcAft>
              <a:buNone/>
            </a:pPr>
            <a:r>
              <a:rPr b="1" lang="en-US" sz="1500">
                <a:solidFill>
                  <a:srgbClr val="182B49"/>
                </a:solidFill>
                <a:latin typeface="Source Sans 3"/>
                <a:ea typeface="Source Sans 3"/>
                <a:cs typeface="Source Sans 3"/>
                <a:sym typeface="Source Sans 3"/>
              </a:rPr>
              <a:t>eq. (2) </a:t>
            </a:r>
            <a:endParaRPr b="1" sz="1500">
              <a:solidFill>
                <a:srgbClr val="182B49"/>
              </a:solidFill>
              <a:latin typeface="Source Sans 3"/>
              <a:ea typeface="Source Sans 3"/>
              <a:cs typeface="Source Sans 3"/>
              <a:sym typeface="Source Sans 3"/>
            </a:endParaRPr>
          </a:p>
        </p:txBody>
      </p:sp>
      <p:sp>
        <p:nvSpPr>
          <p:cNvPr id="242" name="Google Shape;242;p31"/>
          <p:cNvSpPr txBox="1"/>
          <p:nvPr/>
        </p:nvSpPr>
        <p:spPr>
          <a:xfrm>
            <a:off x="8209050" y="1809800"/>
            <a:ext cx="769800" cy="5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500">
                <a:solidFill>
                  <a:srgbClr val="182B49"/>
                </a:solidFill>
                <a:latin typeface="Source Sans 3"/>
                <a:ea typeface="Source Sans 3"/>
                <a:cs typeface="Source Sans 3"/>
                <a:sym typeface="Source Sans 3"/>
              </a:rPr>
              <a:t>From </a:t>
            </a:r>
            <a:endParaRPr b="1" sz="1500">
              <a:solidFill>
                <a:srgbClr val="182B49"/>
              </a:solidFill>
              <a:latin typeface="Source Sans 3"/>
              <a:ea typeface="Source Sans 3"/>
              <a:cs typeface="Source Sans 3"/>
              <a:sym typeface="Source Sans 3"/>
            </a:endParaRPr>
          </a:p>
          <a:p>
            <a:pPr indent="0" lvl="0" marL="0" rtl="0" algn="ctr">
              <a:spcBef>
                <a:spcPts val="0"/>
              </a:spcBef>
              <a:spcAft>
                <a:spcPts val="0"/>
              </a:spcAft>
              <a:buNone/>
            </a:pPr>
            <a:r>
              <a:rPr b="1" lang="en-US" sz="1500">
                <a:solidFill>
                  <a:srgbClr val="182B49"/>
                </a:solidFill>
                <a:latin typeface="Source Sans 3"/>
                <a:ea typeface="Source Sans 3"/>
                <a:cs typeface="Source Sans 3"/>
                <a:sym typeface="Source Sans 3"/>
              </a:rPr>
              <a:t>eq. (3) </a:t>
            </a:r>
            <a:endParaRPr b="1" sz="1500">
              <a:solidFill>
                <a:srgbClr val="182B49"/>
              </a:solidFill>
              <a:latin typeface="Source Sans 3"/>
              <a:ea typeface="Source Sans 3"/>
              <a:cs typeface="Source Sans 3"/>
              <a:sym typeface="Source Sans 3"/>
            </a:endParaRPr>
          </a:p>
        </p:txBody>
      </p:sp>
      <p:pic>
        <p:nvPicPr>
          <p:cNvPr id="243" name="Google Shape;243;p31"/>
          <p:cNvPicPr preferRelativeResize="0"/>
          <p:nvPr/>
        </p:nvPicPr>
        <p:blipFill>
          <a:blip r:embed="rId4">
            <a:alphaModFix/>
          </a:blip>
          <a:stretch>
            <a:fillRect/>
          </a:stretch>
        </p:blipFill>
        <p:spPr>
          <a:xfrm>
            <a:off x="1183250" y="1730992"/>
            <a:ext cx="2971800" cy="1393031"/>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cxnSp>
        <p:nvCxnSpPr>
          <p:cNvPr id="244" name="Google Shape;244;p31"/>
          <p:cNvCxnSpPr/>
          <p:nvPr/>
        </p:nvCxnSpPr>
        <p:spPr>
          <a:xfrm flipH="1" rot="10800000">
            <a:off x="898650" y="2075454"/>
            <a:ext cx="319800" cy="158700"/>
          </a:xfrm>
          <a:prstGeom prst="straightConnector1">
            <a:avLst/>
          </a:prstGeom>
          <a:noFill/>
          <a:ln cap="flat" cmpd="sng" w="28575">
            <a:solidFill>
              <a:schemeClr val="dk1"/>
            </a:solidFill>
            <a:prstDash val="solid"/>
            <a:round/>
            <a:headEnd len="med" w="med" type="none"/>
            <a:tailEnd len="med" w="med" type="triangle"/>
          </a:ln>
        </p:spPr>
      </p:cxnSp>
      <p:sp>
        <p:nvSpPr>
          <p:cNvPr id="245" name="Google Shape;245;p31"/>
          <p:cNvSpPr txBox="1"/>
          <p:nvPr/>
        </p:nvSpPr>
        <p:spPr>
          <a:xfrm>
            <a:off x="165150" y="2108167"/>
            <a:ext cx="883800" cy="6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500">
                <a:solidFill>
                  <a:srgbClr val="182B49"/>
                </a:solidFill>
                <a:latin typeface="Source Sans 3"/>
                <a:ea typeface="Source Sans 3"/>
                <a:cs typeface="Source Sans 3"/>
                <a:sym typeface="Source Sans 3"/>
              </a:rPr>
              <a:t>From </a:t>
            </a:r>
            <a:endParaRPr b="1" sz="1500">
              <a:solidFill>
                <a:srgbClr val="182B49"/>
              </a:solidFill>
              <a:latin typeface="Source Sans 3"/>
              <a:ea typeface="Source Sans 3"/>
              <a:cs typeface="Source Sans 3"/>
              <a:sym typeface="Source Sans 3"/>
            </a:endParaRPr>
          </a:p>
          <a:p>
            <a:pPr indent="0" lvl="0" marL="0" rtl="0" algn="ctr">
              <a:spcBef>
                <a:spcPts val="0"/>
              </a:spcBef>
              <a:spcAft>
                <a:spcPts val="0"/>
              </a:spcAft>
              <a:buNone/>
            </a:pPr>
            <a:r>
              <a:rPr b="1" lang="en-US" sz="1500">
                <a:solidFill>
                  <a:srgbClr val="182B49"/>
                </a:solidFill>
                <a:latin typeface="Source Sans 3"/>
                <a:ea typeface="Source Sans 3"/>
                <a:cs typeface="Source Sans 3"/>
                <a:sym typeface="Source Sans 3"/>
              </a:rPr>
              <a:t>eq. (1) </a:t>
            </a:r>
            <a:endParaRPr b="1" sz="1500">
              <a:solidFill>
                <a:srgbClr val="182B49"/>
              </a:solidFill>
              <a:latin typeface="Source Sans 3"/>
              <a:ea typeface="Source Sans 3"/>
              <a:cs typeface="Source Sans 3"/>
              <a:sym typeface="Source Sans 3"/>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idx="12" type="sldNum"/>
          </p:nvPr>
        </p:nvSpPr>
        <p:spPr>
          <a:xfrm>
            <a:off x="457200" y="4769250"/>
            <a:ext cx="8841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Sophia B</a:t>
            </a:r>
            <a:endParaRPr/>
          </a:p>
        </p:txBody>
      </p:sp>
      <p:sp>
        <p:nvSpPr>
          <p:cNvPr id="251" name="Google Shape;251;p32"/>
          <p:cNvSpPr txBox="1"/>
          <p:nvPr>
            <p:ph type="title"/>
          </p:nvPr>
        </p:nvSpPr>
        <p:spPr>
          <a:xfrm>
            <a:off x="457200" y="3627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2 WM vs 3</a:t>
            </a:r>
            <a:r>
              <a:rPr lang="en-US"/>
              <a:t> WM Simulink</a:t>
            </a:r>
            <a:r>
              <a:rPr lang="en-US"/>
              <a:t> </a:t>
            </a:r>
            <a:endParaRPr/>
          </a:p>
        </p:txBody>
      </p:sp>
      <p:pic>
        <p:nvPicPr>
          <p:cNvPr id="252" name="Google Shape;252;p32"/>
          <p:cNvPicPr preferRelativeResize="0"/>
          <p:nvPr/>
        </p:nvPicPr>
        <p:blipFill>
          <a:blip r:embed="rId3">
            <a:alphaModFix/>
          </a:blip>
          <a:stretch>
            <a:fillRect/>
          </a:stretch>
        </p:blipFill>
        <p:spPr>
          <a:xfrm>
            <a:off x="234457" y="1759575"/>
            <a:ext cx="3976319" cy="1624350"/>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pic>
        <p:nvPicPr>
          <p:cNvPr id="253" name="Google Shape;253;p32"/>
          <p:cNvPicPr preferRelativeResize="0"/>
          <p:nvPr/>
        </p:nvPicPr>
        <p:blipFill>
          <a:blip r:embed="rId4">
            <a:alphaModFix/>
          </a:blip>
          <a:stretch>
            <a:fillRect/>
          </a:stretch>
        </p:blipFill>
        <p:spPr>
          <a:xfrm>
            <a:off x="4422525" y="1759575"/>
            <a:ext cx="4505333" cy="1624350"/>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254" name="Google Shape;254;p32"/>
          <p:cNvSpPr txBox="1"/>
          <p:nvPr/>
        </p:nvSpPr>
        <p:spPr>
          <a:xfrm>
            <a:off x="234450" y="3437200"/>
            <a:ext cx="39411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5</a:t>
            </a:r>
            <a:r>
              <a:rPr i="1" lang="en-US" sz="1500">
                <a:solidFill>
                  <a:srgbClr val="666666"/>
                </a:solidFill>
                <a:latin typeface="Source Sans 3"/>
                <a:ea typeface="Source Sans 3"/>
                <a:cs typeface="Source Sans 3"/>
                <a:sym typeface="Source Sans 3"/>
              </a:rPr>
              <a:t>:</a:t>
            </a:r>
            <a:r>
              <a:rPr lang="en-US" sz="1500">
                <a:solidFill>
                  <a:srgbClr val="666666"/>
                </a:solidFill>
                <a:latin typeface="Source Sans 3"/>
                <a:ea typeface="Source Sans 3"/>
                <a:cs typeface="Source Sans 3"/>
                <a:sym typeface="Source Sans 3"/>
              </a:rPr>
              <a:t> Two-Element WM Simulink Model.</a:t>
            </a:r>
            <a:endParaRPr sz="1500">
              <a:solidFill>
                <a:srgbClr val="666666"/>
              </a:solidFill>
              <a:latin typeface="Source Sans 3"/>
              <a:ea typeface="Source Sans 3"/>
              <a:cs typeface="Source Sans 3"/>
              <a:sym typeface="Source Sans 3"/>
            </a:endParaRPr>
          </a:p>
        </p:txBody>
      </p:sp>
      <p:sp>
        <p:nvSpPr>
          <p:cNvPr id="255" name="Google Shape;255;p32"/>
          <p:cNvSpPr txBox="1"/>
          <p:nvPr/>
        </p:nvSpPr>
        <p:spPr>
          <a:xfrm>
            <a:off x="4422525" y="3437200"/>
            <a:ext cx="45054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6</a:t>
            </a:r>
            <a:r>
              <a:rPr i="1" lang="en-US" sz="1500">
                <a:solidFill>
                  <a:srgbClr val="666666"/>
                </a:solidFill>
                <a:latin typeface="Source Sans 3"/>
                <a:ea typeface="Source Sans 3"/>
                <a:cs typeface="Source Sans 3"/>
                <a:sym typeface="Source Sans 3"/>
              </a:rPr>
              <a:t>:</a:t>
            </a:r>
            <a:r>
              <a:rPr lang="en-US" sz="1500">
                <a:solidFill>
                  <a:srgbClr val="666666"/>
                </a:solidFill>
                <a:latin typeface="Source Sans 3"/>
                <a:ea typeface="Source Sans 3"/>
                <a:cs typeface="Source Sans 3"/>
                <a:sym typeface="Source Sans 3"/>
              </a:rPr>
              <a:t> Three-Element WM Simulink Model</a:t>
            </a:r>
            <a:endParaRPr sz="1500">
              <a:solidFill>
                <a:srgbClr val="666666"/>
              </a:solidFill>
              <a:latin typeface="Source Sans 3"/>
              <a:ea typeface="Source Sans 3"/>
              <a:cs typeface="Source Sans 3"/>
              <a:sym typeface="Source Sans 3"/>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idx="12" type="sldNum"/>
          </p:nvPr>
        </p:nvSpPr>
        <p:spPr>
          <a:xfrm>
            <a:off x="457200" y="4769250"/>
            <a:ext cx="5736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Sophia</a:t>
            </a:r>
            <a:endParaRPr/>
          </a:p>
        </p:txBody>
      </p:sp>
      <p:sp>
        <p:nvSpPr>
          <p:cNvPr id="261" name="Google Shape;261;p33"/>
          <p:cNvSpPr txBox="1"/>
          <p:nvPr>
            <p:ph type="title"/>
          </p:nvPr>
        </p:nvSpPr>
        <p:spPr>
          <a:xfrm>
            <a:off x="457200" y="2865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Step Response of the System</a:t>
            </a:r>
            <a:endParaRPr/>
          </a:p>
        </p:txBody>
      </p:sp>
      <p:pic>
        <p:nvPicPr>
          <p:cNvPr id="262" name="Google Shape;262;p33"/>
          <p:cNvPicPr preferRelativeResize="0"/>
          <p:nvPr/>
        </p:nvPicPr>
        <p:blipFill>
          <a:blip r:embed="rId3">
            <a:alphaModFix/>
          </a:blip>
          <a:stretch>
            <a:fillRect/>
          </a:stretch>
        </p:blipFill>
        <p:spPr>
          <a:xfrm>
            <a:off x="1114214" y="979238"/>
            <a:ext cx="3343700" cy="2631199"/>
          </a:xfrm>
          <a:prstGeom prst="rect">
            <a:avLst/>
          </a:prstGeom>
          <a:noFill/>
          <a:ln cap="flat" cmpd="sng" w="28575">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pic>
        <p:nvPicPr>
          <p:cNvPr id="263" name="Google Shape;263;p33"/>
          <p:cNvPicPr preferRelativeResize="0"/>
          <p:nvPr/>
        </p:nvPicPr>
        <p:blipFill>
          <a:blip r:embed="rId4">
            <a:alphaModFix/>
          </a:blip>
          <a:stretch>
            <a:fillRect/>
          </a:stretch>
        </p:blipFill>
        <p:spPr>
          <a:xfrm>
            <a:off x="4706418" y="963149"/>
            <a:ext cx="3303284" cy="2663375"/>
          </a:xfrm>
          <a:prstGeom prst="rect">
            <a:avLst/>
          </a:prstGeom>
          <a:noFill/>
          <a:ln cap="flat" cmpd="sng" w="28575">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264" name="Google Shape;264;p33"/>
          <p:cNvSpPr txBox="1"/>
          <p:nvPr/>
        </p:nvSpPr>
        <p:spPr>
          <a:xfrm>
            <a:off x="1114213" y="3661052"/>
            <a:ext cx="33435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7</a:t>
            </a:r>
            <a:r>
              <a:rPr i="1" lang="en-US" sz="1500">
                <a:solidFill>
                  <a:srgbClr val="666666"/>
                </a:solidFill>
                <a:latin typeface="Source Sans 3"/>
                <a:ea typeface="Source Sans 3"/>
                <a:cs typeface="Source Sans 3"/>
                <a:sym typeface="Source Sans 3"/>
              </a:rPr>
              <a:t>:</a:t>
            </a:r>
            <a:r>
              <a:rPr lang="en-US" sz="1500">
                <a:solidFill>
                  <a:srgbClr val="666666"/>
                </a:solidFill>
                <a:latin typeface="Source Sans 3"/>
                <a:ea typeface="Source Sans 3"/>
                <a:cs typeface="Source Sans 3"/>
                <a:sym typeface="Source Sans 3"/>
              </a:rPr>
              <a:t> Normal, dilated, and constriction conditions for Step Response of 2 WM. </a:t>
            </a:r>
            <a:endParaRPr sz="1500">
              <a:solidFill>
                <a:srgbClr val="666666"/>
              </a:solidFill>
              <a:latin typeface="Source Sans 3"/>
              <a:ea typeface="Source Sans 3"/>
              <a:cs typeface="Source Sans 3"/>
              <a:sym typeface="Source Sans 3"/>
            </a:endParaRPr>
          </a:p>
          <a:p>
            <a:pPr indent="0" lvl="0" marL="0" rtl="0" algn="just">
              <a:spcBef>
                <a:spcPts val="0"/>
              </a:spcBef>
              <a:spcAft>
                <a:spcPts val="0"/>
              </a:spcAft>
              <a:buNone/>
            </a:pPr>
            <a:r>
              <a:t/>
            </a:r>
            <a:endParaRPr b="1" i="1" sz="1500">
              <a:solidFill>
                <a:srgbClr val="666666"/>
              </a:solidFill>
              <a:latin typeface="Source Sans 3"/>
              <a:ea typeface="Source Sans 3"/>
              <a:cs typeface="Source Sans 3"/>
              <a:sym typeface="Source Sans 3"/>
            </a:endParaRPr>
          </a:p>
        </p:txBody>
      </p:sp>
      <p:sp>
        <p:nvSpPr>
          <p:cNvPr id="265" name="Google Shape;265;p33"/>
          <p:cNvSpPr txBox="1"/>
          <p:nvPr/>
        </p:nvSpPr>
        <p:spPr>
          <a:xfrm>
            <a:off x="4686278" y="3661052"/>
            <a:ext cx="33435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8</a:t>
            </a:r>
            <a:r>
              <a:rPr i="1" lang="en-US" sz="1500">
                <a:solidFill>
                  <a:srgbClr val="666666"/>
                </a:solidFill>
                <a:latin typeface="Source Sans 3"/>
                <a:ea typeface="Source Sans 3"/>
                <a:cs typeface="Source Sans 3"/>
                <a:sym typeface="Source Sans 3"/>
              </a:rPr>
              <a:t>:</a:t>
            </a:r>
            <a:r>
              <a:rPr lang="en-US" sz="1500">
                <a:solidFill>
                  <a:srgbClr val="666666"/>
                </a:solidFill>
                <a:latin typeface="Source Sans 3"/>
                <a:ea typeface="Source Sans 3"/>
                <a:cs typeface="Source Sans 3"/>
                <a:sym typeface="Source Sans 3"/>
              </a:rPr>
              <a:t> Normal, dilated, and constriction conditions for Step Response of 3 WM. </a:t>
            </a:r>
            <a:endParaRPr sz="1500">
              <a:solidFill>
                <a:srgbClr val="666666"/>
              </a:solidFill>
              <a:latin typeface="Source Sans 3"/>
              <a:ea typeface="Source Sans 3"/>
              <a:cs typeface="Source Sans 3"/>
              <a:sym typeface="Source Sans 3"/>
            </a:endParaRPr>
          </a:p>
          <a:p>
            <a:pPr indent="0" lvl="0" marL="0" rtl="0" algn="just">
              <a:spcBef>
                <a:spcPts val="0"/>
              </a:spcBef>
              <a:spcAft>
                <a:spcPts val="0"/>
              </a:spcAft>
              <a:buNone/>
            </a:pPr>
            <a:r>
              <a:t/>
            </a:r>
            <a:endParaRPr b="1" i="1" sz="1500">
              <a:solidFill>
                <a:srgbClr val="666666"/>
              </a:solidFill>
              <a:latin typeface="Source Sans 3"/>
              <a:ea typeface="Source Sans 3"/>
              <a:cs typeface="Source Sans 3"/>
              <a:sym typeface="Source Sans 3"/>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idx="12" type="sldNum"/>
          </p:nvPr>
        </p:nvSpPr>
        <p:spPr>
          <a:xfrm>
            <a:off x="457200" y="4769256"/>
            <a:ext cx="3312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Ly</a:t>
            </a:r>
            <a:endParaRPr/>
          </a:p>
        </p:txBody>
      </p:sp>
      <p:sp>
        <p:nvSpPr>
          <p:cNvPr id="271" name="Google Shape;271;p34"/>
          <p:cNvSpPr txBox="1"/>
          <p:nvPr>
            <p:ph type="title"/>
          </p:nvPr>
        </p:nvSpPr>
        <p:spPr>
          <a:xfrm>
            <a:off x="457200" y="2865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Output </a:t>
            </a:r>
            <a:r>
              <a:rPr lang="en-US"/>
              <a:t>Response u(t): Blood Pressure </a:t>
            </a:r>
            <a:endParaRPr/>
          </a:p>
        </p:txBody>
      </p:sp>
      <p:pic>
        <p:nvPicPr>
          <p:cNvPr id="272" name="Google Shape;272;p34"/>
          <p:cNvPicPr preferRelativeResize="0"/>
          <p:nvPr/>
        </p:nvPicPr>
        <p:blipFill rotWithShape="1">
          <a:blip r:embed="rId3">
            <a:alphaModFix/>
          </a:blip>
          <a:srcRect b="7815" l="7868" r="7700" t="10684"/>
          <a:stretch/>
        </p:blipFill>
        <p:spPr>
          <a:xfrm>
            <a:off x="1793326" y="929125"/>
            <a:ext cx="5557349" cy="2836812"/>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273" name="Google Shape;273;p34"/>
          <p:cNvSpPr txBox="1"/>
          <p:nvPr/>
        </p:nvSpPr>
        <p:spPr>
          <a:xfrm>
            <a:off x="1793337" y="3870873"/>
            <a:ext cx="5557200" cy="646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9</a:t>
            </a:r>
            <a:r>
              <a:rPr i="1" lang="en-US" sz="1500">
                <a:solidFill>
                  <a:srgbClr val="666666"/>
                </a:solidFill>
                <a:latin typeface="Source Sans 3"/>
                <a:ea typeface="Source Sans 3"/>
                <a:cs typeface="Source Sans 3"/>
                <a:sym typeface="Source Sans 3"/>
              </a:rPr>
              <a:t>:</a:t>
            </a:r>
            <a:r>
              <a:rPr lang="en-US" sz="1500">
                <a:solidFill>
                  <a:srgbClr val="666666"/>
                </a:solidFill>
                <a:latin typeface="Source Sans 3"/>
                <a:ea typeface="Source Sans 3"/>
                <a:cs typeface="Source Sans 3"/>
                <a:sym typeface="Source Sans 3"/>
              </a:rPr>
              <a:t> Normal, dilated, and constriction conditions for blood pressure output [mmHg]. </a:t>
            </a:r>
            <a:endParaRPr sz="1500">
              <a:solidFill>
                <a:srgbClr val="666666"/>
              </a:solidFill>
              <a:latin typeface="Source Sans 3"/>
              <a:ea typeface="Source Sans 3"/>
              <a:cs typeface="Source Sans 3"/>
              <a:sym typeface="Source Sans 3"/>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457200" y="2865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Bode Plot </a:t>
            </a:r>
            <a:endParaRPr/>
          </a:p>
        </p:txBody>
      </p:sp>
      <p:pic>
        <p:nvPicPr>
          <p:cNvPr id="279" name="Google Shape;279;p35"/>
          <p:cNvPicPr preferRelativeResize="0"/>
          <p:nvPr/>
        </p:nvPicPr>
        <p:blipFill>
          <a:blip r:embed="rId3">
            <a:alphaModFix/>
          </a:blip>
          <a:stretch>
            <a:fillRect/>
          </a:stretch>
        </p:blipFill>
        <p:spPr>
          <a:xfrm>
            <a:off x="1382025" y="743775"/>
            <a:ext cx="2981005" cy="3154860"/>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pic>
        <p:nvPicPr>
          <p:cNvPr id="280" name="Google Shape;280;p35"/>
          <p:cNvPicPr preferRelativeResize="0"/>
          <p:nvPr/>
        </p:nvPicPr>
        <p:blipFill>
          <a:blip r:embed="rId4">
            <a:alphaModFix/>
          </a:blip>
          <a:stretch>
            <a:fillRect/>
          </a:stretch>
        </p:blipFill>
        <p:spPr>
          <a:xfrm>
            <a:off x="4765169" y="743775"/>
            <a:ext cx="2912451" cy="3124624"/>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281" name="Google Shape;281;p35"/>
          <p:cNvSpPr txBox="1"/>
          <p:nvPr/>
        </p:nvSpPr>
        <p:spPr>
          <a:xfrm>
            <a:off x="1408585" y="3907114"/>
            <a:ext cx="2981100" cy="492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000">
                <a:solidFill>
                  <a:srgbClr val="666666"/>
                </a:solidFill>
                <a:latin typeface="Source Sans 3"/>
                <a:ea typeface="Source Sans 3"/>
                <a:cs typeface="Source Sans 3"/>
                <a:sym typeface="Source Sans 3"/>
              </a:rPr>
              <a:t>Figure 10</a:t>
            </a:r>
            <a:r>
              <a:rPr i="1" lang="en-US" sz="1000">
                <a:solidFill>
                  <a:srgbClr val="666666"/>
                </a:solidFill>
                <a:latin typeface="Source Sans 3"/>
                <a:ea typeface="Source Sans 3"/>
                <a:cs typeface="Source Sans 3"/>
                <a:sym typeface="Source Sans 3"/>
              </a:rPr>
              <a:t>:</a:t>
            </a:r>
            <a:r>
              <a:rPr lang="en-US" sz="1000">
                <a:solidFill>
                  <a:srgbClr val="666666"/>
                </a:solidFill>
                <a:latin typeface="Source Sans 3"/>
                <a:ea typeface="Source Sans 3"/>
                <a:cs typeface="Source Sans 3"/>
                <a:sym typeface="Source Sans 3"/>
              </a:rPr>
              <a:t> Bode diagram for normal, dilated, and constriction conditions  using the 2-Element model</a:t>
            </a:r>
            <a:endParaRPr sz="1000">
              <a:solidFill>
                <a:srgbClr val="666666"/>
              </a:solidFill>
              <a:latin typeface="Source Sans 3"/>
              <a:ea typeface="Source Sans 3"/>
              <a:cs typeface="Source Sans 3"/>
              <a:sym typeface="Source Sans 3"/>
            </a:endParaRPr>
          </a:p>
        </p:txBody>
      </p:sp>
      <p:sp>
        <p:nvSpPr>
          <p:cNvPr id="282" name="Google Shape;282;p35"/>
          <p:cNvSpPr txBox="1"/>
          <p:nvPr/>
        </p:nvSpPr>
        <p:spPr>
          <a:xfrm>
            <a:off x="4780877" y="3871649"/>
            <a:ext cx="2981100" cy="492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000">
                <a:solidFill>
                  <a:srgbClr val="666666"/>
                </a:solidFill>
                <a:latin typeface="Source Sans 3"/>
                <a:ea typeface="Source Sans 3"/>
                <a:cs typeface="Source Sans 3"/>
                <a:sym typeface="Source Sans 3"/>
              </a:rPr>
              <a:t>Figure 11</a:t>
            </a:r>
            <a:r>
              <a:rPr i="1" lang="en-US" sz="1000">
                <a:solidFill>
                  <a:srgbClr val="666666"/>
                </a:solidFill>
                <a:latin typeface="Source Sans 3"/>
                <a:ea typeface="Source Sans 3"/>
                <a:cs typeface="Source Sans 3"/>
                <a:sym typeface="Source Sans 3"/>
              </a:rPr>
              <a:t>:</a:t>
            </a:r>
            <a:r>
              <a:rPr lang="en-US" sz="1000">
                <a:solidFill>
                  <a:srgbClr val="666666"/>
                </a:solidFill>
                <a:latin typeface="Source Sans 3"/>
                <a:ea typeface="Source Sans 3"/>
                <a:cs typeface="Source Sans 3"/>
                <a:sym typeface="Source Sans 3"/>
              </a:rPr>
              <a:t> Bode diagram for normal, dilated, and constriction conditions  using the 3-Element model</a:t>
            </a:r>
            <a:endParaRPr sz="1000">
              <a:solidFill>
                <a:srgbClr val="666666"/>
              </a:solidFill>
              <a:latin typeface="Source Sans 3"/>
              <a:ea typeface="Source Sans 3"/>
              <a:cs typeface="Source Sans 3"/>
              <a:sym typeface="Source Sans 3"/>
            </a:endParaRPr>
          </a:p>
        </p:txBody>
      </p:sp>
      <p:sp>
        <p:nvSpPr>
          <p:cNvPr id="283" name="Google Shape;283;p35"/>
          <p:cNvSpPr txBox="1"/>
          <p:nvPr>
            <p:ph idx="12" type="sldNum"/>
          </p:nvPr>
        </p:nvSpPr>
        <p:spPr>
          <a:xfrm>
            <a:off x="457200" y="4769250"/>
            <a:ext cx="6594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Sophia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6"/>
          <p:cNvSpPr txBox="1"/>
          <p:nvPr>
            <p:ph idx="12" type="sldNum"/>
          </p:nvPr>
        </p:nvSpPr>
        <p:spPr>
          <a:xfrm>
            <a:off x="457200" y="4769256"/>
            <a:ext cx="3312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endParaRPr/>
          </a:p>
        </p:txBody>
      </p:sp>
      <p:sp>
        <p:nvSpPr>
          <p:cNvPr id="289" name="Google Shape;289;p36"/>
          <p:cNvSpPr txBox="1"/>
          <p:nvPr>
            <p:ph type="title"/>
          </p:nvPr>
        </p:nvSpPr>
        <p:spPr>
          <a:xfrm>
            <a:off x="457200" y="4389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References</a:t>
            </a:r>
            <a:endParaRPr/>
          </a:p>
        </p:txBody>
      </p:sp>
      <p:sp>
        <p:nvSpPr>
          <p:cNvPr id="290" name="Google Shape;290;p36"/>
          <p:cNvSpPr txBox="1"/>
          <p:nvPr/>
        </p:nvSpPr>
        <p:spPr>
          <a:xfrm>
            <a:off x="248100" y="1142525"/>
            <a:ext cx="8667300" cy="28488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15000"/>
              </a:lnSpc>
              <a:spcBef>
                <a:spcPts val="1000"/>
              </a:spcBef>
              <a:spcAft>
                <a:spcPts val="0"/>
              </a:spcAft>
              <a:buClr>
                <a:schemeClr val="dk1"/>
              </a:buClr>
              <a:buSzPts val="1500"/>
              <a:buFont typeface="Source Sans 3"/>
              <a:buAutoNum type="arabicPeriod"/>
            </a:pPr>
            <a:r>
              <a:rPr lang="en-US" sz="1500">
                <a:solidFill>
                  <a:schemeClr val="dk1"/>
                </a:solidFill>
                <a:latin typeface="Source Sans 3"/>
                <a:ea typeface="Source Sans 3"/>
                <a:cs typeface="Source Sans 3"/>
                <a:sym typeface="Source Sans 3"/>
              </a:rPr>
              <a:t>R, K. Arterial dilation and reduced wave reflection. Benefit of dilevalol in hypertension. AHA Journals.</a:t>
            </a:r>
            <a:r>
              <a:rPr lang="en-US" sz="1500">
                <a:solidFill>
                  <a:schemeClr val="dk1"/>
                </a:solidFill>
                <a:latin typeface="Source Sans 3"/>
                <a:ea typeface="Source Sans 3"/>
                <a:cs typeface="Source Sans 3"/>
                <a:sym typeface="Source Sans 3"/>
              </a:rPr>
              <a:t> (1989). </a:t>
            </a:r>
            <a:r>
              <a:rPr lang="en-US" sz="1500">
                <a:solidFill>
                  <a:schemeClr val="dk1"/>
                </a:solidFill>
                <a:latin typeface="Source Sans 3"/>
                <a:ea typeface="Source Sans 3"/>
                <a:cs typeface="Source Sans 3"/>
                <a:sym typeface="Source Sans 3"/>
              </a:rPr>
              <a:t> https://doi.org/10.1161/01.HYP.14.1.14</a:t>
            </a:r>
            <a:endParaRPr sz="1500">
              <a:solidFill>
                <a:schemeClr val="dk1"/>
              </a:solidFill>
              <a:latin typeface="Source Sans 3"/>
              <a:ea typeface="Source Sans 3"/>
              <a:cs typeface="Source Sans 3"/>
              <a:sym typeface="Source Sans 3"/>
            </a:endParaRPr>
          </a:p>
          <a:p>
            <a:pPr indent="-323850" lvl="0" marL="457200" marR="0" rtl="0" algn="l">
              <a:lnSpc>
                <a:spcPct val="115000"/>
              </a:lnSpc>
              <a:spcBef>
                <a:spcPts val="0"/>
              </a:spcBef>
              <a:spcAft>
                <a:spcPts val="0"/>
              </a:spcAft>
              <a:buClr>
                <a:schemeClr val="dk1"/>
              </a:buClr>
              <a:buSzPts val="1500"/>
              <a:buFont typeface="Source Sans 3"/>
              <a:buAutoNum type="arabicPeriod"/>
            </a:pPr>
            <a:r>
              <a:rPr lang="en-US" sz="1500">
                <a:solidFill>
                  <a:schemeClr val="dk1"/>
                </a:solidFill>
                <a:latin typeface="Source Sans 3"/>
                <a:ea typeface="Source Sans 3"/>
                <a:cs typeface="Source Sans 3"/>
                <a:sym typeface="Source Sans 3"/>
              </a:rPr>
              <a:t>Safar, M. E.. Windkessel Effect. Science Direct </a:t>
            </a:r>
            <a:r>
              <a:rPr lang="en-US" sz="1500">
                <a:solidFill>
                  <a:schemeClr val="dk1"/>
                </a:solidFill>
                <a:latin typeface="Source Sans 3"/>
                <a:ea typeface="Source Sans 3"/>
                <a:cs typeface="Source Sans 3"/>
                <a:sym typeface="Source Sans 3"/>
              </a:rPr>
              <a:t> (2007) </a:t>
            </a:r>
            <a:r>
              <a:rPr lang="en-US" sz="1500">
                <a:solidFill>
                  <a:schemeClr val="dk1"/>
                </a:solidFill>
                <a:uFill>
                  <a:noFill/>
                </a:uFill>
                <a:latin typeface="Source Sans 3"/>
                <a:ea typeface="Source Sans 3"/>
                <a:cs typeface="Source Sans 3"/>
                <a:sym typeface="Source Sans 3"/>
                <a:hlinkClick r:id="rId3">
                  <a:extLst>
                    <a:ext uri="{A12FA001-AC4F-418D-AE19-62706E023703}">
                      <ahyp:hlinkClr val="tx"/>
                    </a:ext>
                  </a:extLst>
                </a:hlinkClick>
              </a:rPr>
              <a:t>https://doi.org/10.1016/B978-0-323-03961-1.50016-</a:t>
            </a:r>
            <a:r>
              <a:rPr lang="en-US" sz="1500">
                <a:solidFill>
                  <a:schemeClr val="dk1"/>
                </a:solidFill>
                <a:latin typeface="Source Sans 3"/>
                <a:ea typeface="Source Sans 3"/>
                <a:cs typeface="Source Sans 3"/>
                <a:sym typeface="Source Sans 3"/>
              </a:rPr>
              <a:t>7 </a:t>
            </a:r>
            <a:endParaRPr sz="1500">
              <a:solidFill>
                <a:schemeClr val="dk1"/>
              </a:solidFill>
              <a:latin typeface="Source Sans 3"/>
              <a:ea typeface="Source Sans 3"/>
              <a:cs typeface="Source Sans 3"/>
              <a:sym typeface="Source Sans 3"/>
            </a:endParaRPr>
          </a:p>
          <a:p>
            <a:pPr indent="-323850" lvl="0" marL="457200" rtl="0" algn="l">
              <a:lnSpc>
                <a:spcPct val="115000"/>
              </a:lnSpc>
              <a:spcBef>
                <a:spcPts val="0"/>
              </a:spcBef>
              <a:spcAft>
                <a:spcPts val="0"/>
              </a:spcAft>
              <a:buClr>
                <a:schemeClr val="dk1"/>
              </a:buClr>
              <a:buSzPts val="1500"/>
              <a:buFont typeface="Source Sans 3"/>
              <a:buAutoNum type="arabicPeriod"/>
            </a:pPr>
            <a:r>
              <a:rPr lang="en-US" sz="1500">
                <a:solidFill>
                  <a:schemeClr val="dk1"/>
                </a:solidFill>
                <a:latin typeface="Source Sans 3"/>
                <a:ea typeface="Source Sans 3"/>
                <a:cs typeface="Source Sans 3"/>
                <a:sym typeface="Source Sans 3"/>
              </a:rPr>
              <a:t>Sica, D. A. (2007). Direct Vasodilators and their Role in Hypertension Management: Minoxidil. National Library of Medicine. https://doi.org/10.1111%2Fj.1524-6175.2001.00455.x</a:t>
            </a:r>
            <a:endParaRPr sz="1500">
              <a:solidFill>
                <a:schemeClr val="dk1"/>
              </a:solidFill>
              <a:latin typeface="Source Sans 3"/>
              <a:ea typeface="Source Sans 3"/>
              <a:cs typeface="Source Sans 3"/>
              <a:sym typeface="Source Sans 3"/>
            </a:endParaRPr>
          </a:p>
          <a:p>
            <a:pPr indent="-323850" lvl="0" marL="457200" marR="0" rtl="0" algn="l">
              <a:lnSpc>
                <a:spcPct val="115000"/>
              </a:lnSpc>
              <a:spcBef>
                <a:spcPts val="0"/>
              </a:spcBef>
              <a:spcAft>
                <a:spcPts val="0"/>
              </a:spcAft>
              <a:buClr>
                <a:schemeClr val="dk1"/>
              </a:buClr>
              <a:buSzPts val="1500"/>
              <a:buFont typeface="Source Sans 3"/>
              <a:buAutoNum type="arabicPeriod"/>
            </a:pPr>
            <a:r>
              <a:rPr lang="en-US" sz="1500">
                <a:solidFill>
                  <a:schemeClr val="dk1"/>
                </a:solidFill>
                <a:latin typeface="Source Sans 3"/>
                <a:ea typeface="Source Sans 3"/>
                <a:cs typeface="Source Sans 3"/>
                <a:sym typeface="Source Sans 3"/>
              </a:rPr>
              <a:t>Westerhof, N et al. “An artificial arterial system for pumping hearts.” Journal of applied physiology vol. 31,5 (1971): 776-81. doi:10.1152/jappl.1971.31.5.776 </a:t>
            </a:r>
            <a:endParaRPr sz="1500">
              <a:solidFill>
                <a:schemeClr val="dk1"/>
              </a:solidFill>
              <a:latin typeface="Source Sans 3"/>
              <a:ea typeface="Source Sans 3"/>
              <a:cs typeface="Source Sans 3"/>
              <a:sym typeface="Source Sans 3"/>
            </a:endParaRPr>
          </a:p>
          <a:p>
            <a:pPr indent="0" lvl="0" marL="0" marR="0" rtl="0" algn="l">
              <a:lnSpc>
                <a:spcPct val="100000"/>
              </a:lnSpc>
              <a:spcBef>
                <a:spcPts val="1000"/>
              </a:spcBef>
              <a:spcAft>
                <a:spcPts val="0"/>
              </a:spcAft>
              <a:buNone/>
            </a:pPr>
            <a:r>
              <a:t/>
            </a:r>
            <a:endParaRPr sz="1500">
              <a:solidFill>
                <a:schemeClr val="dk1"/>
              </a:solidFill>
              <a:latin typeface="Source Sans 3"/>
              <a:ea typeface="Source Sans 3"/>
              <a:cs typeface="Source Sans 3"/>
              <a:sym typeface="Source Sans 3"/>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457200" y="4389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Overview</a:t>
            </a:r>
            <a:endParaRPr/>
          </a:p>
        </p:txBody>
      </p:sp>
      <p:sp>
        <p:nvSpPr>
          <p:cNvPr id="133" name="Google Shape;133;p22"/>
          <p:cNvSpPr txBox="1"/>
          <p:nvPr>
            <p:ph idx="1" type="subTitle"/>
          </p:nvPr>
        </p:nvSpPr>
        <p:spPr>
          <a:xfrm>
            <a:off x="466275" y="960125"/>
            <a:ext cx="8229600" cy="4305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en-US"/>
              <a:t>Table of Contents</a:t>
            </a:r>
            <a:endParaRPr/>
          </a:p>
        </p:txBody>
      </p:sp>
      <p:sp>
        <p:nvSpPr>
          <p:cNvPr id="134" name="Google Shape;134;p22"/>
          <p:cNvSpPr txBox="1"/>
          <p:nvPr>
            <p:ph idx="2" type="body"/>
          </p:nvPr>
        </p:nvSpPr>
        <p:spPr>
          <a:xfrm>
            <a:off x="457200" y="1147800"/>
            <a:ext cx="8229600" cy="2847900"/>
          </a:xfrm>
          <a:prstGeom prst="rect">
            <a:avLst/>
          </a:prstGeom>
        </p:spPr>
        <p:txBody>
          <a:bodyPr anchorCtr="0" anchor="ctr" bIns="0" lIns="0" spcFirstLastPara="1" rIns="0" wrap="square" tIns="0">
            <a:normAutofit/>
          </a:bodyPr>
          <a:lstStyle/>
          <a:p>
            <a:pPr indent="-330200" lvl="0" marL="457200" rtl="0" algn="l">
              <a:lnSpc>
                <a:spcPct val="150000"/>
              </a:lnSpc>
              <a:spcBef>
                <a:spcPts val="1000"/>
              </a:spcBef>
              <a:spcAft>
                <a:spcPts val="0"/>
              </a:spcAft>
              <a:buSzPts val="1600"/>
              <a:buAutoNum type="arabicPeriod"/>
            </a:pPr>
            <a:r>
              <a:rPr lang="en-US" sz="1600"/>
              <a:t>Basic Background</a:t>
            </a:r>
            <a:endParaRPr sz="1600"/>
          </a:p>
          <a:p>
            <a:pPr indent="-330200" lvl="0" marL="457200" rtl="0" algn="l">
              <a:lnSpc>
                <a:spcPct val="150000"/>
              </a:lnSpc>
              <a:spcBef>
                <a:spcPts val="0"/>
              </a:spcBef>
              <a:spcAft>
                <a:spcPts val="0"/>
              </a:spcAft>
              <a:buSzPts val="1600"/>
              <a:buAutoNum type="arabicPeriod"/>
            </a:pPr>
            <a:r>
              <a:rPr lang="en-US" sz="1600"/>
              <a:t>Aim of our model</a:t>
            </a:r>
            <a:endParaRPr sz="1600"/>
          </a:p>
          <a:p>
            <a:pPr indent="-330200" lvl="0" marL="457200" rtl="0" algn="l">
              <a:lnSpc>
                <a:spcPct val="150000"/>
              </a:lnSpc>
              <a:spcBef>
                <a:spcPts val="0"/>
              </a:spcBef>
              <a:spcAft>
                <a:spcPts val="0"/>
              </a:spcAft>
              <a:buSzPts val="1600"/>
              <a:buAutoNum type="arabicPeriod"/>
            </a:pPr>
            <a:r>
              <a:rPr lang="en-US" sz="1600"/>
              <a:t>Assumptions of WM</a:t>
            </a:r>
            <a:endParaRPr sz="1600"/>
          </a:p>
          <a:p>
            <a:pPr indent="-330200" lvl="0" marL="457200" rtl="0" algn="l">
              <a:lnSpc>
                <a:spcPct val="150000"/>
              </a:lnSpc>
              <a:spcBef>
                <a:spcPts val="0"/>
              </a:spcBef>
              <a:spcAft>
                <a:spcPts val="0"/>
              </a:spcAft>
              <a:buSzPts val="1600"/>
              <a:buAutoNum type="arabicPeriod"/>
            </a:pPr>
            <a:r>
              <a:rPr lang="en-US" sz="1600"/>
              <a:t>Defining relevant equations</a:t>
            </a:r>
            <a:endParaRPr sz="1600"/>
          </a:p>
          <a:p>
            <a:pPr indent="-330200" lvl="0" marL="457200" rtl="0" algn="l">
              <a:lnSpc>
                <a:spcPct val="150000"/>
              </a:lnSpc>
              <a:spcBef>
                <a:spcPts val="0"/>
              </a:spcBef>
              <a:spcAft>
                <a:spcPts val="0"/>
              </a:spcAft>
              <a:buSzPts val="1600"/>
              <a:buAutoNum type="arabicPeriod"/>
            </a:pPr>
            <a:r>
              <a:rPr lang="en-US" sz="1600"/>
              <a:t>Analyzing the transfer function</a:t>
            </a:r>
            <a:endParaRPr sz="1600"/>
          </a:p>
          <a:p>
            <a:pPr indent="-330200" lvl="0" marL="457200" rtl="0" algn="l">
              <a:lnSpc>
                <a:spcPct val="150000"/>
              </a:lnSpc>
              <a:spcBef>
                <a:spcPts val="0"/>
              </a:spcBef>
              <a:spcAft>
                <a:spcPts val="0"/>
              </a:spcAft>
              <a:buSzPts val="1600"/>
              <a:buAutoNum type="arabicPeriod"/>
            </a:pPr>
            <a:r>
              <a:rPr lang="en-US" sz="1600"/>
              <a:t>Building a block diagram</a:t>
            </a:r>
            <a:endParaRPr sz="1600"/>
          </a:p>
          <a:p>
            <a:pPr indent="-330200" lvl="0" marL="457200" rtl="0" algn="l">
              <a:lnSpc>
                <a:spcPct val="150000"/>
              </a:lnSpc>
              <a:spcBef>
                <a:spcPts val="0"/>
              </a:spcBef>
              <a:spcAft>
                <a:spcPts val="0"/>
              </a:spcAft>
              <a:buSzPts val="1600"/>
              <a:buAutoNum type="arabicPeriod"/>
            </a:pPr>
            <a:r>
              <a:rPr lang="en-US" sz="1600"/>
              <a:t>Results: System response</a:t>
            </a:r>
            <a:endParaRPr sz="1600"/>
          </a:p>
        </p:txBody>
      </p:sp>
      <p:pic>
        <p:nvPicPr>
          <p:cNvPr id="135" name="Google Shape;135;p22"/>
          <p:cNvPicPr preferRelativeResize="0"/>
          <p:nvPr/>
        </p:nvPicPr>
        <p:blipFill>
          <a:blip r:embed="rId3">
            <a:alphaModFix/>
          </a:blip>
          <a:stretch>
            <a:fillRect/>
          </a:stretch>
        </p:blipFill>
        <p:spPr>
          <a:xfrm>
            <a:off x="4273725" y="1468487"/>
            <a:ext cx="4413075" cy="2206525"/>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136" name="Google Shape;136;p22"/>
          <p:cNvSpPr txBox="1"/>
          <p:nvPr>
            <p:ph idx="12" type="sldNum"/>
          </p:nvPr>
        </p:nvSpPr>
        <p:spPr>
          <a:xfrm>
            <a:off x="457200" y="4769250"/>
            <a:ext cx="9489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Angela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457200" y="4389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Background: The Windkessel Analogy</a:t>
            </a:r>
            <a:endParaRPr/>
          </a:p>
        </p:txBody>
      </p:sp>
      <p:sp>
        <p:nvSpPr>
          <p:cNvPr id="142" name="Google Shape;142;p23"/>
          <p:cNvSpPr txBox="1"/>
          <p:nvPr>
            <p:ph idx="1" type="body"/>
          </p:nvPr>
        </p:nvSpPr>
        <p:spPr>
          <a:xfrm>
            <a:off x="5179225" y="1074600"/>
            <a:ext cx="3507600" cy="2994300"/>
          </a:xfrm>
          <a:prstGeom prst="rect">
            <a:avLst/>
          </a:prstGeom>
        </p:spPr>
        <p:txBody>
          <a:bodyPr anchorCtr="0" anchor="ctr" bIns="0" lIns="0" spcFirstLastPara="1" rIns="0" wrap="square" tIns="0">
            <a:normAutofit/>
          </a:bodyPr>
          <a:lstStyle/>
          <a:p>
            <a:pPr indent="-323850" lvl="0" marL="457200" rtl="0" algn="l">
              <a:lnSpc>
                <a:spcPct val="150000"/>
              </a:lnSpc>
              <a:spcBef>
                <a:spcPts val="1000"/>
              </a:spcBef>
              <a:spcAft>
                <a:spcPts val="0"/>
              </a:spcAft>
              <a:buSzPts val="1500"/>
              <a:buChar char="•"/>
            </a:pPr>
            <a:r>
              <a:rPr lang="en-US" sz="1500"/>
              <a:t>Canal → Veins</a:t>
            </a:r>
            <a:endParaRPr sz="1500"/>
          </a:p>
          <a:p>
            <a:pPr indent="-323850" lvl="0" marL="457200" rtl="0" algn="l">
              <a:lnSpc>
                <a:spcPct val="150000"/>
              </a:lnSpc>
              <a:spcBef>
                <a:spcPts val="0"/>
              </a:spcBef>
              <a:spcAft>
                <a:spcPts val="0"/>
              </a:spcAft>
              <a:buSzPts val="1500"/>
              <a:buChar char="•"/>
            </a:pPr>
            <a:r>
              <a:rPr lang="en-US" sz="1500"/>
              <a:t>Pump </a:t>
            </a:r>
            <a:r>
              <a:rPr lang="en-US" sz="1500"/>
              <a:t>→ Heart</a:t>
            </a:r>
            <a:endParaRPr sz="1500"/>
          </a:p>
          <a:p>
            <a:pPr indent="-323850" lvl="0" marL="457200" rtl="0" algn="l">
              <a:lnSpc>
                <a:spcPct val="150000"/>
              </a:lnSpc>
              <a:spcBef>
                <a:spcPts val="0"/>
              </a:spcBef>
              <a:spcAft>
                <a:spcPts val="0"/>
              </a:spcAft>
              <a:buSzPts val="1500"/>
              <a:buChar char="•"/>
            </a:pPr>
            <a:r>
              <a:rPr lang="en-US" sz="1500"/>
              <a:t>Windkessel → Large Elastic Arteries (aorta)</a:t>
            </a:r>
            <a:endParaRPr sz="1500"/>
          </a:p>
          <a:p>
            <a:pPr indent="-323850" lvl="0" marL="457200" rtl="0" algn="l">
              <a:lnSpc>
                <a:spcPct val="150000"/>
              </a:lnSpc>
              <a:spcBef>
                <a:spcPts val="0"/>
              </a:spcBef>
              <a:spcAft>
                <a:spcPts val="0"/>
              </a:spcAft>
              <a:buSzPts val="1500"/>
              <a:buChar char="•"/>
            </a:pPr>
            <a:r>
              <a:rPr lang="en-US" sz="1500"/>
              <a:t>Spout → Peripheral Resistance</a:t>
            </a:r>
            <a:r>
              <a:rPr lang="en-US" sz="1500"/>
              <a:t> </a:t>
            </a:r>
            <a:endParaRPr sz="1500"/>
          </a:p>
        </p:txBody>
      </p:sp>
      <p:pic>
        <p:nvPicPr>
          <p:cNvPr id="143" name="Google Shape;143;p23"/>
          <p:cNvPicPr preferRelativeResize="0"/>
          <p:nvPr/>
        </p:nvPicPr>
        <p:blipFill>
          <a:blip r:embed="rId3">
            <a:alphaModFix/>
          </a:blip>
          <a:stretch>
            <a:fillRect/>
          </a:stretch>
        </p:blipFill>
        <p:spPr>
          <a:xfrm>
            <a:off x="457200" y="1394687"/>
            <a:ext cx="4392525" cy="2354119"/>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144" name="Google Shape;144;p23"/>
          <p:cNvSpPr txBox="1"/>
          <p:nvPr/>
        </p:nvSpPr>
        <p:spPr>
          <a:xfrm>
            <a:off x="457200" y="3748800"/>
            <a:ext cx="4392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500">
                <a:solidFill>
                  <a:srgbClr val="666666"/>
                </a:solidFill>
                <a:latin typeface="Source Sans 3"/>
                <a:ea typeface="Source Sans 3"/>
                <a:cs typeface="Source Sans 3"/>
                <a:sym typeface="Source Sans 3"/>
              </a:rPr>
              <a:t>Figure 1: The Windkessel analogy illustrated. </a:t>
            </a:r>
            <a:endParaRPr sz="1500">
              <a:solidFill>
                <a:srgbClr val="666666"/>
              </a:solidFill>
              <a:latin typeface="Source Sans 3"/>
              <a:ea typeface="Source Sans 3"/>
              <a:cs typeface="Source Sans 3"/>
              <a:sym typeface="Source Sans 3"/>
            </a:endParaRPr>
          </a:p>
        </p:txBody>
      </p:sp>
      <p:sp>
        <p:nvSpPr>
          <p:cNvPr id="145" name="Google Shape;145;p23"/>
          <p:cNvSpPr txBox="1"/>
          <p:nvPr>
            <p:ph idx="12" type="sldNum"/>
          </p:nvPr>
        </p:nvSpPr>
        <p:spPr>
          <a:xfrm>
            <a:off x="457200" y="4769250"/>
            <a:ext cx="6252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Sophia B</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nvSpPr>
        <p:spPr>
          <a:xfrm>
            <a:off x="5380700" y="3527575"/>
            <a:ext cx="3033900" cy="76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3:</a:t>
            </a:r>
            <a:r>
              <a:rPr lang="en-US" sz="1500">
                <a:solidFill>
                  <a:srgbClr val="666666"/>
                </a:solidFill>
                <a:latin typeface="Source Sans 3"/>
                <a:ea typeface="Source Sans 3"/>
                <a:cs typeface="Source Sans 3"/>
                <a:sym typeface="Source Sans 3"/>
              </a:rPr>
              <a:t> Three-Element electrical circuit representing cardiovascular blood flow dynamics</a:t>
            </a:r>
            <a:endParaRPr sz="1500">
              <a:solidFill>
                <a:srgbClr val="666666"/>
              </a:solidFill>
              <a:latin typeface="Source Sans 3"/>
              <a:ea typeface="Source Sans 3"/>
              <a:cs typeface="Source Sans 3"/>
              <a:sym typeface="Source Sans 3"/>
            </a:endParaRPr>
          </a:p>
        </p:txBody>
      </p:sp>
      <p:sp>
        <p:nvSpPr>
          <p:cNvPr id="151" name="Google Shape;151;p24"/>
          <p:cNvSpPr txBox="1"/>
          <p:nvPr>
            <p:ph type="title"/>
          </p:nvPr>
        </p:nvSpPr>
        <p:spPr>
          <a:xfrm>
            <a:off x="381000" y="2865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Background: </a:t>
            </a:r>
            <a:r>
              <a:rPr lang="en-US"/>
              <a:t>2 vs 3-Element Windkessel Model</a:t>
            </a:r>
            <a:endParaRPr/>
          </a:p>
        </p:txBody>
      </p:sp>
      <p:grpSp>
        <p:nvGrpSpPr>
          <p:cNvPr id="152" name="Google Shape;152;p24"/>
          <p:cNvGrpSpPr/>
          <p:nvPr/>
        </p:nvGrpSpPr>
        <p:grpSpPr>
          <a:xfrm>
            <a:off x="729400" y="965250"/>
            <a:ext cx="3427472" cy="2711268"/>
            <a:chOff x="4169275" y="1072075"/>
            <a:chExt cx="3427472" cy="2711268"/>
          </a:xfrm>
        </p:grpSpPr>
        <p:pic>
          <p:nvPicPr>
            <p:cNvPr id="153" name="Google Shape;153;p24"/>
            <p:cNvPicPr preferRelativeResize="0"/>
            <p:nvPr/>
          </p:nvPicPr>
          <p:blipFill>
            <a:blip r:embed="rId3">
              <a:alphaModFix/>
            </a:blip>
            <a:stretch>
              <a:fillRect/>
            </a:stretch>
          </p:blipFill>
          <p:spPr>
            <a:xfrm>
              <a:off x="4257025" y="1314462"/>
              <a:ext cx="3339722" cy="2468881"/>
            </a:xfrm>
            <a:prstGeom prst="rect">
              <a:avLst/>
            </a:prstGeom>
            <a:noFill/>
            <a:ln>
              <a:noFill/>
            </a:ln>
          </p:spPr>
        </p:pic>
        <p:pic>
          <p:nvPicPr>
            <p:cNvPr id="154" name="Google Shape;154;p24"/>
            <p:cNvPicPr preferRelativeResize="0"/>
            <p:nvPr/>
          </p:nvPicPr>
          <p:blipFill>
            <a:blip r:embed="rId4">
              <a:alphaModFix/>
            </a:blip>
            <a:stretch>
              <a:fillRect/>
            </a:stretch>
          </p:blipFill>
          <p:spPr>
            <a:xfrm>
              <a:off x="4441625" y="2475950"/>
              <a:ext cx="228150" cy="469375"/>
            </a:xfrm>
            <a:prstGeom prst="rect">
              <a:avLst/>
            </a:prstGeom>
            <a:noFill/>
            <a:ln>
              <a:noFill/>
            </a:ln>
          </p:spPr>
        </p:pic>
        <p:sp>
          <p:nvSpPr>
            <p:cNvPr id="155" name="Google Shape;155;p24"/>
            <p:cNvSpPr txBox="1"/>
            <p:nvPr/>
          </p:nvSpPr>
          <p:spPr>
            <a:xfrm>
              <a:off x="4169275" y="2420075"/>
              <a:ext cx="5988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182B49"/>
                  </a:solidFill>
                  <a:latin typeface="Helvetica Neue"/>
                  <a:ea typeface="Helvetica Neue"/>
                  <a:cs typeface="Helvetica Neue"/>
                  <a:sym typeface="Helvetica Neue"/>
                </a:rPr>
                <a:t>u(t)</a:t>
              </a:r>
              <a:endParaRPr b="1" sz="2000">
                <a:solidFill>
                  <a:srgbClr val="182B49"/>
                </a:solidFill>
                <a:latin typeface="Helvetica Neue"/>
                <a:ea typeface="Helvetica Neue"/>
                <a:cs typeface="Helvetica Neue"/>
                <a:sym typeface="Helvetica Neue"/>
              </a:endParaRPr>
            </a:p>
          </p:txBody>
        </p:sp>
        <p:pic>
          <p:nvPicPr>
            <p:cNvPr id="156" name="Google Shape;156;p24"/>
            <p:cNvPicPr preferRelativeResize="0"/>
            <p:nvPr/>
          </p:nvPicPr>
          <p:blipFill>
            <a:blip r:embed="rId4">
              <a:alphaModFix/>
            </a:blip>
            <a:stretch>
              <a:fillRect/>
            </a:stretch>
          </p:blipFill>
          <p:spPr>
            <a:xfrm>
              <a:off x="5265175" y="1072075"/>
              <a:ext cx="533100" cy="469375"/>
            </a:xfrm>
            <a:prstGeom prst="rect">
              <a:avLst/>
            </a:prstGeom>
            <a:noFill/>
            <a:ln>
              <a:noFill/>
            </a:ln>
          </p:spPr>
        </p:pic>
        <p:sp>
          <p:nvSpPr>
            <p:cNvPr id="157" name="Google Shape;157;p24"/>
            <p:cNvSpPr txBox="1"/>
            <p:nvPr/>
          </p:nvSpPr>
          <p:spPr>
            <a:xfrm>
              <a:off x="5181350" y="1111713"/>
              <a:ext cx="533100" cy="4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182B49"/>
                  </a:solidFill>
                  <a:latin typeface="Helvetica Neue"/>
                  <a:ea typeface="Helvetica Neue"/>
                  <a:cs typeface="Helvetica Neue"/>
                  <a:sym typeface="Helvetica Neue"/>
                </a:rPr>
                <a:t>i(t)</a:t>
              </a:r>
              <a:endParaRPr b="1" sz="2000">
                <a:solidFill>
                  <a:srgbClr val="182B49"/>
                </a:solidFill>
                <a:latin typeface="Helvetica Neue"/>
                <a:ea typeface="Helvetica Neue"/>
                <a:cs typeface="Helvetica Neue"/>
                <a:sym typeface="Helvetica Neue"/>
              </a:endParaRPr>
            </a:p>
          </p:txBody>
        </p:sp>
      </p:grpSp>
      <p:sp>
        <p:nvSpPr>
          <p:cNvPr id="158" name="Google Shape;158;p24"/>
          <p:cNvSpPr txBox="1"/>
          <p:nvPr/>
        </p:nvSpPr>
        <p:spPr>
          <a:xfrm>
            <a:off x="1156875" y="3527575"/>
            <a:ext cx="3000000" cy="877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2</a:t>
            </a:r>
            <a:r>
              <a:rPr i="1" lang="en-US" sz="1500">
                <a:solidFill>
                  <a:srgbClr val="666666"/>
                </a:solidFill>
                <a:latin typeface="Source Sans 3"/>
                <a:ea typeface="Source Sans 3"/>
                <a:cs typeface="Source Sans 3"/>
                <a:sym typeface="Source Sans 3"/>
              </a:rPr>
              <a:t>:</a:t>
            </a:r>
            <a:r>
              <a:rPr lang="en-US" sz="1500">
                <a:solidFill>
                  <a:srgbClr val="666666"/>
                </a:solidFill>
                <a:latin typeface="Source Sans 3"/>
                <a:ea typeface="Source Sans 3"/>
                <a:cs typeface="Source Sans 3"/>
                <a:sym typeface="Source Sans 3"/>
              </a:rPr>
              <a:t> Two-Element electrical circuit representing cardiovascular blood flow dynamics </a:t>
            </a:r>
            <a:endParaRPr sz="1500">
              <a:solidFill>
                <a:srgbClr val="666666"/>
              </a:solidFill>
              <a:latin typeface="Source Sans 3"/>
              <a:ea typeface="Source Sans 3"/>
              <a:cs typeface="Source Sans 3"/>
              <a:sym typeface="Source Sans 3"/>
            </a:endParaRPr>
          </a:p>
        </p:txBody>
      </p:sp>
      <p:grpSp>
        <p:nvGrpSpPr>
          <p:cNvPr id="159" name="Google Shape;159;p24"/>
          <p:cNvGrpSpPr/>
          <p:nvPr/>
        </p:nvGrpSpPr>
        <p:grpSpPr>
          <a:xfrm>
            <a:off x="4921100" y="960000"/>
            <a:ext cx="3493492" cy="2721781"/>
            <a:chOff x="7408650" y="1438375"/>
            <a:chExt cx="3493492" cy="2721781"/>
          </a:xfrm>
        </p:grpSpPr>
        <p:pic>
          <p:nvPicPr>
            <p:cNvPr id="160" name="Google Shape;160;p24"/>
            <p:cNvPicPr preferRelativeResize="0"/>
            <p:nvPr/>
          </p:nvPicPr>
          <p:blipFill>
            <a:blip r:embed="rId5">
              <a:alphaModFix/>
            </a:blip>
            <a:stretch>
              <a:fillRect/>
            </a:stretch>
          </p:blipFill>
          <p:spPr>
            <a:xfrm>
              <a:off x="7569153" y="1691275"/>
              <a:ext cx="3332989" cy="2468881"/>
            </a:xfrm>
            <a:prstGeom prst="rect">
              <a:avLst/>
            </a:prstGeom>
            <a:noFill/>
            <a:ln>
              <a:noFill/>
            </a:ln>
          </p:spPr>
        </p:pic>
        <p:pic>
          <p:nvPicPr>
            <p:cNvPr id="161" name="Google Shape;161;p24"/>
            <p:cNvPicPr preferRelativeResize="0"/>
            <p:nvPr/>
          </p:nvPicPr>
          <p:blipFill>
            <a:blip r:embed="rId4">
              <a:alphaModFix/>
            </a:blip>
            <a:stretch>
              <a:fillRect/>
            </a:stretch>
          </p:blipFill>
          <p:spPr>
            <a:xfrm>
              <a:off x="7681000" y="2822625"/>
              <a:ext cx="326450" cy="469375"/>
            </a:xfrm>
            <a:prstGeom prst="rect">
              <a:avLst/>
            </a:prstGeom>
            <a:noFill/>
            <a:ln>
              <a:noFill/>
            </a:ln>
          </p:spPr>
        </p:pic>
        <p:sp>
          <p:nvSpPr>
            <p:cNvPr id="162" name="Google Shape;162;p24"/>
            <p:cNvSpPr txBox="1"/>
            <p:nvPr/>
          </p:nvSpPr>
          <p:spPr>
            <a:xfrm>
              <a:off x="7408650" y="2766738"/>
              <a:ext cx="5988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182B49"/>
                  </a:solidFill>
                  <a:latin typeface="Helvetica Neue"/>
                  <a:ea typeface="Helvetica Neue"/>
                  <a:cs typeface="Helvetica Neue"/>
                  <a:sym typeface="Helvetica Neue"/>
                </a:rPr>
                <a:t>u(t)</a:t>
              </a:r>
              <a:endParaRPr b="1" sz="2000">
                <a:solidFill>
                  <a:srgbClr val="182B49"/>
                </a:solidFill>
                <a:latin typeface="Helvetica Neue"/>
                <a:ea typeface="Helvetica Neue"/>
                <a:cs typeface="Helvetica Neue"/>
                <a:sym typeface="Helvetica Neue"/>
              </a:endParaRPr>
            </a:p>
          </p:txBody>
        </p:sp>
        <p:pic>
          <p:nvPicPr>
            <p:cNvPr id="163" name="Google Shape;163;p24"/>
            <p:cNvPicPr preferRelativeResize="0"/>
            <p:nvPr/>
          </p:nvPicPr>
          <p:blipFill>
            <a:blip r:embed="rId4">
              <a:alphaModFix/>
            </a:blip>
            <a:stretch>
              <a:fillRect/>
            </a:stretch>
          </p:blipFill>
          <p:spPr>
            <a:xfrm>
              <a:off x="8178450" y="1438437"/>
              <a:ext cx="483600" cy="469375"/>
            </a:xfrm>
            <a:prstGeom prst="rect">
              <a:avLst/>
            </a:prstGeom>
            <a:noFill/>
            <a:ln>
              <a:noFill/>
            </a:ln>
          </p:spPr>
        </p:pic>
        <p:sp>
          <p:nvSpPr>
            <p:cNvPr id="164" name="Google Shape;164;p24"/>
            <p:cNvSpPr txBox="1"/>
            <p:nvPr/>
          </p:nvSpPr>
          <p:spPr>
            <a:xfrm>
              <a:off x="8153700" y="1438375"/>
              <a:ext cx="533100" cy="4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182B49"/>
                  </a:solidFill>
                  <a:latin typeface="Helvetica Neue"/>
                  <a:ea typeface="Helvetica Neue"/>
                  <a:cs typeface="Helvetica Neue"/>
                  <a:sym typeface="Helvetica Neue"/>
                </a:rPr>
                <a:t>i(t)</a:t>
              </a:r>
              <a:endParaRPr b="1" sz="2000">
                <a:solidFill>
                  <a:srgbClr val="182B49"/>
                </a:solidFill>
                <a:latin typeface="Helvetica Neue"/>
                <a:ea typeface="Helvetica Neue"/>
                <a:cs typeface="Helvetica Neue"/>
                <a:sym typeface="Helvetica Neue"/>
              </a:endParaRPr>
            </a:p>
          </p:txBody>
        </p:sp>
      </p:grpSp>
      <p:sp>
        <p:nvSpPr>
          <p:cNvPr id="165" name="Google Shape;165;p24"/>
          <p:cNvSpPr txBox="1"/>
          <p:nvPr>
            <p:ph idx="12" type="sldNum"/>
          </p:nvPr>
        </p:nvSpPr>
        <p:spPr>
          <a:xfrm>
            <a:off x="457200" y="4769250"/>
            <a:ext cx="9939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Nikhita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457200" y="4389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Aim: Cardiovascular </a:t>
            </a:r>
            <a:r>
              <a:rPr lang="en-US"/>
              <a:t>Dynamics</a:t>
            </a:r>
            <a:r>
              <a:rPr lang="en-US"/>
              <a:t> &amp; Drug Impact</a:t>
            </a:r>
            <a:endParaRPr/>
          </a:p>
        </p:txBody>
      </p:sp>
      <p:sp>
        <p:nvSpPr>
          <p:cNvPr id="171" name="Google Shape;171;p25"/>
          <p:cNvSpPr txBox="1"/>
          <p:nvPr>
            <p:ph idx="1" type="body"/>
          </p:nvPr>
        </p:nvSpPr>
        <p:spPr>
          <a:xfrm>
            <a:off x="457200" y="872550"/>
            <a:ext cx="8229600" cy="3398400"/>
          </a:xfrm>
          <a:prstGeom prst="rect">
            <a:avLst/>
          </a:prstGeom>
        </p:spPr>
        <p:txBody>
          <a:bodyPr anchorCtr="0" anchor="ctr" bIns="0" lIns="0" spcFirstLastPara="1" rIns="0" wrap="square" tIns="0">
            <a:noAutofit/>
          </a:bodyPr>
          <a:lstStyle/>
          <a:p>
            <a:pPr indent="0" lvl="0" marL="0" rtl="0" algn="l">
              <a:spcBef>
                <a:spcPts val="1000"/>
              </a:spcBef>
              <a:spcAft>
                <a:spcPts val="0"/>
              </a:spcAft>
              <a:buNone/>
            </a:pPr>
            <a:r>
              <a:rPr b="1" lang="en-US" sz="1500"/>
              <a:t>What we know: </a:t>
            </a:r>
            <a:endParaRPr b="1" sz="1500"/>
          </a:p>
          <a:p>
            <a:pPr indent="0" lvl="0" marL="0" rtl="0" algn="l">
              <a:spcBef>
                <a:spcPts val="1000"/>
              </a:spcBef>
              <a:spcAft>
                <a:spcPts val="0"/>
              </a:spcAft>
              <a:buNone/>
            </a:pPr>
            <a:r>
              <a:rPr lang="en-US" sz="1500"/>
              <a:t>The Windkessel model simulates the heart and arterial system as a hydraulic circuit, emphasizing the characteristics of load on the heart and relationship between blood pressure and blood flow.</a:t>
            </a:r>
            <a:endParaRPr sz="1500"/>
          </a:p>
          <a:p>
            <a:pPr indent="0" lvl="0" marL="0" rtl="0" algn="l">
              <a:spcBef>
                <a:spcPts val="1000"/>
              </a:spcBef>
              <a:spcAft>
                <a:spcPts val="0"/>
              </a:spcAft>
              <a:buNone/>
            </a:pPr>
            <a:r>
              <a:rPr b="1" lang="en-US" sz="1500"/>
              <a:t>What we want?</a:t>
            </a:r>
            <a:endParaRPr b="1" sz="1500"/>
          </a:p>
          <a:p>
            <a:pPr indent="0" lvl="0" marL="0" rtl="0" algn="l">
              <a:spcBef>
                <a:spcPts val="1000"/>
              </a:spcBef>
              <a:spcAft>
                <a:spcPts val="0"/>
              </a:spcAft>
              <a:buNone/>
            </a:pPr>
            <a:r>
              <a:rPr lang="en-US" sz="1500"/>
              <a:t>To understand and </a:t>
            </a:r>
            <a:r>
              <a:rPr lang="en-US" sz="1500"/>
              <a:t>simulate</a:t>
            </a:r>
            <a:r>
              <a:rPr lang="en-US" sz="1500"/>
              <a:t> the </a:t>
            </a:r>
            <a:r>
              <a:rPr lang="en-US" sz="1500"/>
              <a:t>dynamics</a:t>
            </a:r>
            <a:r>
              <a:rPr lang="en-US" sz="1500"/>
              <a:t> of blood flow &amp; pressure </a:t>
            </a:r>
            <a:r>
              <a:rPr lang="en-US" sz="1500"/>
              <a:t>via the 2 and 3-Element Windkessel Models and to further, investigate</a:t>
            </a:r>
            <a:r>
              <a:rPr lang="en-US" sz="1500"/>
              <a:t> the response under </a:t>
            </a:r>
            <a:r>
              <a:rPr lang="en-US" sz="1500"/>
              <a:t>constricted</a:t>
            </a:r>
            <a:r>
              <a:rPr lang="en-US" sz="1500"/>
              <a:t> and dilated conditions.</a:t>
            </a:r>
            <a:endParaRPr sz="1500"/>
          </a:p>
          <a:p>
            <a:pPr indent="0" lvl="0" marL="0" rtl="0" algn="l">
              <a:spcBef>
                <a:spcPts val="1000"/>
              </a:spcBef>
              <a:spcAft>
                <a:spcPts val="0"/>
              </a:spcAft>
              <a:buNone/>
            </a:pPr>
            <a:r>
              <a:rPr b="1" lang="en-US" sz="1500"/>
              <a:t>Why</a:t>
            </a:r>
            <a:r>
              <a:rPr b="1" lang="en-US" sz="1500"/>
              <a:t>?</a:t>
            </a:r>
            <a:endParaRPr b="1" sz="1500"/>
          </a:p>
          <a:p>
            <a:pPr indent="0" lvl="0" marL="0" rtl="0" algn="l">
              <a:spcBef>
                <a:spcPts val="1000"/>
              </a:spcBef>
              <a:spcAft>
                <a:spcPts val="0"/>
              </a:spcAft>
              <a:buNone/>
            </a:pPr>
            <a:r>
              <a:rPr lang="en-US" sz="1500"/>
              <a:t>The administration of vasoactive drugs (i.e. </a:t>
            </a:r>
            <a:r>
              <a:rPr lang="en-US" sz="1500"/>
              <a:t>vasoconstrictors</a:t>
            </a:r>
            <a:r>
              <a:rPr lang="en-US" sz="1500"/>
              <a:t> or vasodilators) is common in clinical settings. However, </a:t>
            </a:r>
            <a:r>
              <a:rPr i="1" lang="en-US" sz="1500"/>
              <a:t>predicting their effects on the </a:t>
            </a:r>
            <a:r>
              <a:rPr i="1" lang="en-US" sz="1500"/>
              <a:t>cardiovascular</a:t>
            </a:r>
            <a:r>
              <a:rPr i="1" lang="en-US" sz="1500"/>
              <a:t> system and optimizing dose is challenging. </a:t>
            </a:r>
            <a:endParaRPr i="1" sz="1500"/>
          </a:p>
        </p:txBody>
      </p:sp>
      <p:sp>
        <p:nvSpPr>
          <p:cNvPr id="172" name="Google Shape;172;p25"/>
          <p:cNvSpPr txBox="1"/>
          <p:nvPr>
            <p:ph idx="12" type="sldNum"/>
          </p:nvPr>
        </p:nvSpPr>
        <p:spPr>
          <a:xfrm>
            <a:off x="457200" y="4769256"/>
            <a:ext cx="3312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457200" y="4389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Vascular </a:t>
            </a:r>
            <a:r>
              <a:rPr lang="en-US"/>
              <a:t>Dynamics</a:t>
            </a:r>
            <a:r>
              <a:rPr lang="en-US"/>
              <a:t> </a:t>
            </a:r>
            <a:endParaRPr/>
          </a:p>
        </p:txBody>
      </p:sp>
      <p:grpSp>
        <p:nvGrpSpPr>
          <p:cNvPr id="178" name="Google Shape;178;p26"/>
          <p:cNvGrpSpPr/>
          <p:nvPr/>
        </p:nvGrpSpPr>
        <p:grpSpPr>
          <a:xfrm>
            <a:off x="457190" y="1145067"/>
            <a:ext cx="4321151" cy="3202608"/>
            <a:chOff x="1762125" y="449916"/>
            <a:chExt cx="5619912" cy="3887604"/>
          </a:xfrm>
        </p:grpSpPr>
        <p:pic>
          <p:nvPicPr>
            <p:cNvPr id="179" name="Google Shape;179;p26"/>
            <p:cNvPicPr preferRelativeResize="0"/>
            <p:nvPr/>
          </p:nvPicPr>
          <p:blipFill>
            <a:blip r:embed="rId3">
              <a:alphaModFix/>
            </a:blip>
            <a:stretch>
              <a:fillRect/>
            </a:stretch>
          </p:blipFill>
          <p:spPr>
            <a:xfrm>
              <a:off x="1762125" y="449916"/>
              <a:ext cx="5619750" cy="2762250"/>
            </a:xfrm>
            <a:prstGeom prst="rect">
              <a:avLst/>
            </a:prstGeom>
            <a:noFill/>
            <a:ln cap="flat" cmpd="sng" w="19050">
              <a:solidFill>
                <a:srgbClr val="C69214"/>
              </a:solidFill>
              <a:prstDash val="solid"/>
              <a:round/>
              <a:headEnd len="sm" w="sm" type="none"/>
              <a:tailEnd len="sm" w="sm" type="none"/>
            </a:ln>
            <a:effectLst>
              <a:outerShdw blurRad="57150" rotWithShape="0" algn="bl" dir="5400000" dist="19050">
                <a:srgbClr val="000000">
                  <a:alpha val="50000"/>
                </a:srgbClr>
              </a:outerShdw>
            </a:effectLst>
          </p:spPr>
        </p:pic>
        <p:sp>
          <p:nvSpPr>
            <p:cNvPr id="180" name="Google Shape;180;p26"/>
            <p:cNvSpPr txBox="1"/>
            <p:nvPr/>
          </p:nvSpPr>
          <p:spPr>
            <a:xfrm>
              <a:off x="1762137" y="3272520"/>
              <a:ext cx="5619900" cy="1065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i="1" lang="en-US" sz="1500">
                  <a:solidFill>
                    <a:srgbClr val="666666"/>
                  </a:solidFill>
                  <a:latin typeface="Source Sans 3"/>
                  <a:ea typeface="Source Sans 3"/>
                  <a:cs typeface="Source Sans 3"/>
                  <a:sym typeface="Source Sans 3"/>
                </a:rPr>
                <a:t>Figure 4</a:t>
              </a:r>
              <a:r>
                <a:rPr lang="en-US" sz="1500">
                  <a:solidFill>
                    <a:srgbClr val="666666"/>
                  </a:solidFill>
                  <a:latin typeface="Source Sans 3"/>
                  <a:ea typeface="Source Sans 3"/>
                  <a:cs typeface="Source Sans 3"/>
                  <a:sym typeface="Source Sans 3"/>
                </a:rPr>
                <a:t>: Illustration of Dynamic Vascular Responses: Normal, dilated, and constricted condition. </a:t>
              </a:r>
              <a:endParaRPr sz="1500">
                <a:solidFill>
                  <a:srgbClr val="666666"/>
                </a:solidFill>
                <a:latin typeface="Source Sans 3"/>
                <a:ea typeface="Source Sans 3"/>
                <a:cs typeface="Source Sans 3"/>
                <a:sym typeface="Source Sans 3"/>
              </a:endParaRPr>
            </a:p>
          </p:txBody>
        </p:sp>
      </p:grpSp>
      <p:sp>
        <p:nvSpPr>
          <p:cNvPr id="181" name="Google Shape;181;p26"/>
          <p:cNvSpPr txBox="1"/>
          <p:nvPr/>
        </p:nvSpPr>
        <p:spPr>
          <a:xfrm>
            <a:off x="5016500" y="1001700"/>
            <a:ext cx="4032300" cy="297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rgbClr val="182B49"/>
                </a:solidFill>
                <a:latin typeface="Source Sans 3"/>
                <a:ea typeface="Source Sans 3"/>
                <a:cs typeface="Source Sans 3"/>
                <a:sym typeface="Source Sans 3"/>
              </a:rPr>
              <a:t>Vasodilator</a:t>
            </a:r>
            <a:endParaRPr b="1" sz="1600">
              <a:solidFill>
                <a:srgbClr val="182B49"/>
              </a:solidFill>
              <a:latin typeface="Source Sans 3"/>
              <a:ea typeface="Source Sans 3"/>
              <a:cs typeface="Source Sans 3"/>
              <a:sym typeface="Source Sans 3"/>
            </a:endParaRPr>
          </a:p>
          <a:p>
            <a:pPr indent="-292100" lvl="0" marL="457200" rtl="0" algn="l">
              <a:lnSpc>
                <a:spcPct val="115000"/>
              </a:lnSpc>
              <a:spcBef>
                <a:spcPts val="0"/>
              </a:spcBef>
              <a:spcAft>
                <a:spcPts val="0"/>
              </a:spcAft>
              <a:buClr>
                <a:srgbClr val="182B49"/>
              </a:buClr>
              <a:buSzPts val="1000"/>
              <a:buFont typeface="Source Sans 3"/>
              <a:buChar char="●"/>
            </a:pPr>
            <a:r>
              <a:rPr lang="en-US" sz="1600">
                <a:solidFill>
                  <a:srgbClr val="182B49"/>
                </a:solidFill>
                <a:latin typeface="Source Sans 3"/>
                <a:ea typeface="Source Sans 3"/>
                <a:cs typeface="Source Sans 3"/>
                <a:sym typeface="Source Sans 3"/>
              </a:rPr>
              <a:t>Prevent the contraction of artery and vessel walls</a:t>
            </a:r>
            <a:endParaRPr sz="1600">
              <a:solidFill>
                <a:srgbClr val="182B49"/>
              </a:solidFill>
              <a:latin typeface="Source Sans 3"/>
              <a:ea typeface="Source Sans 3"/>
              <a:cs typeface="Source Sans 3"/>
              <a:sym typeface="Source Sans 3"/>
            </a:endParaRPr>
          </a:p>
          <a:p>
            <a:pPr indent="-292100" lvl="0" marL="457200" rtl="0" algn="l">
              <a:lnSpc>
                <a:spcPct val="115000"/>
              </a:lnSpc>
              <a:spcBef>
                <a:spcPts val="0"/>
              </a:spcBef>
              <a:spcAft>
                <a:spcPts val="0"/>
              </a:spcAft>
              <a:buClr>
                <a:srgbClr val="182B49"/>
              </a:buClr>
              <a:buSzPts val="1000"/>
              <a:buFont typeface="Source Sans 3"/>
              <a:buChar char="●"/>
            </a:pPr>
            <a:r>
              <a:rPr lang="en-US" sz="1600">
                <a:solidFill>
                  <a:srgbClr val="182B49"/>
                </a:solidFill>
                <a:latin typeface="Source Sans 3"/>
                <a:ea typeface="Source Sans 3"/>
                <a:cs typeface="Source Sans 3"/>
                <a:sym typeface="Source Sans 3"/>
              </a:rPr>
              <a:t>E.g. Nitroprusside, Labetalol, etc. </a:t>
            </a:r>
            <a:endParaRPr sz="1600">
              <a:solidFill>
                <a:srgbClr val="182B49"/>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t/>
            </a:r>
            <a:endParaRPr sz="1600">
              <a:solidFill>
                <a:srgbClr val="182B49"/>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rPr b="1" lang="en-US" sz="1600">
                <a:solidFill>
                  <a:srgbClr val="182B49"/>
                </a:solidFill>
                <a:latin typeface="Source Sans 3"/>
                <a:ea typeface="Source Sans 3"/>
                <a:cs typeface="Source Sans 3"/>
                <a:sym typeface="Source Sans 3"/>
              </a:rPr>
              <a:t>Vasoconstrictor</a:t>
            </a:r>
            <a:endParaRPr b="1" sz="1600">
              <a:solidFill>
                <a:srgbClr val="182B49"/>
              </a:solidFill>
              <a:latin typeface="Source Sans 3"/>
              <a:ea typeface="Source Sans 3"/>
              <a:cs typeface="Source Sans 3"/>
              <a:sym typeface="Source Sans 3"/>
            </a:endParaRPr>
          </a:p>
          <a:p>
            <a:pPr indent="-292100" lvl="0" marL="457200" rtl="0" algn="l">
              <a:lnSpc>
                <a:spcPct val="115000"/>
              </a:lnSpc>
              <a:spcBef>
                <a:spcPts val="0"/>
              </a:spcBef>
              <a:spcAft>
                <a:spcPts val="0"/>
              </a:spcAft>
              <a:buClr>
                <a:srgbClr val="182B49"/>
              </a:buClr>
              <a:buSzPts val="1000"/>
              <a:buFont typeface="Source Sans 3"/>
              <a:buChar char="●"/>
            </a:pPr>
            <a:r>
              <a:rPr lang="en-US" sz="1600">
                <a:solidFill>
                  <a:srgbClr val="182B49"/>
                </a:solidFill>
                <a:latin typeface="Source Sans 3"/>
                <a:ea typeface="Source Sans 3"/>
                <a:cs typeface="Source Sans 3"/>
                <a:sym typeface="Source Sans 3"/>
              </a:rPr>
              <a:t>Induce the narrowing of artery and vessel walls</a:t>
            </a:r>
            <a:endParaRPr sz="1600">
              <a:solidFill>
                <a:srgbClr val="182B49"/>
              </a:solidFill>
              <a:latin typeface="Source Sans 3"/>
              <a:ea typeface="Source Sans 3"/>
              <a:cs typeface="Source Sans 3"/>
              <a:sym typeface="Source Sans 3"/>
            </a:endParaRPr>
          </a:p>
          <a:p>
            <a:pPr indent="-292100" lvl="0" marL="457200" rtl="0" algn="l">
              <a:lnSpc>
                <a:spcPct val="115000"/>
              </a:lnSpc>
              <a:spcBef>
                <a:spcPts val="0"/>
              </a:spcBef>
              <a:spcAft>
                <a:spcPts val="0"/>
              </a:spcAft>
              <a:buClr>
                <a:srgbClr val="182B49"/>
              </a:buClr>
              <a:buSzPts val="1000"/>
              <a:buFont typeface="Source Sans 3"/>
              <a:buChar char="●"/>
            </a:pPr>
            <a:r>
              <a:rPr lang="en-US" sz="1600">
                <a:solidFill>
                  <a:srgbClr val="182B49"/>
                </a:solidFill>
                <a:latin typeface="Source Sans 3"/>
                <a:ea typeface="Source Sans 3"/>
                <a:cs typeface="Source Sans 3"/>
                <a:sym typeface="Source Sans 3"/>
              </a:rPr>
              <a:t>E.g. Medicine containing dopamine, epinephrine, etc. </a:t>
            </a:r>
            <a:endParaRPr sz="1600">
              <a:solidFill>
                <a:srgbClr val="182B49"/>
              </a:solidFill>
              <a:latin typeface="Source Sans 3"/>
              <a:ea typeface="Source Sans 3"/>
              <a:cs typeface="Source Sans 3"/>
              <a:sym typeface="Source Sans 3"/>
            </a:endParaRPr>
          </a:p>
        </p:txBody>
      </p:sp>
      <p:sp>
        <p:nvSpPr>
          <p:cNvPr id="182" name="Google Shape;182;p26"/>
          <p:cNvSpPr txBox="1"/>
          <p:nvPr>
            <p:ph idx="12" type="sldNum"/>
          </p:nvPr>
        </p:nvSpPr>
        <p:spPr>
          <a:xfrm>
            <a:off x="457200" y="4769250"/>
            <a:ext cx="6777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Nikhita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idx="12" type="sldNum"/>
          </p:nvPr>
        </p:nvSpPr>
        <p:spPr>
          <a:xfrm>
            <a:off x="457200" y="4769250"/>
            <a:ext cx="8412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Angela</a:t>
            </a:r>
            <a:endParaRPr/>
          </a:p>
        </p:txBody>
      </p:sp>
      <p:sp>
        <p:nvSpPr>
          <p:cNvPr id="188" name="Google Shape;188;p27"/>
          <p:cNvSpPr txBox="1"/>
          <p:nvPr>
            <p:ph type="title"/>
          </p:nvPr>
        </p:nvSpPr>
        <p:spPr>
          <a:xfrm>
            <a:off x="457200" y="286512"/>
            <a:ext cx="8229600" cy="521100"/>
          </a:xfrm>
          <a:prstGeom prst="rect">
            <a:avLst/>
          </a:prstGeom>
        </p:spPr>
        <p:txBody>
          <a:bodyPr anchorCtr="0" anchor="ctr" bIns="0" lIns="0" spcFirstLastPara="1" rIns="0" wrap="square" tIns="0">
            <a:normAutofit fontScale="90000"/>
          </a:bodyPr>
          <a:lstStyle/>
          <a:p>
            <a:pPr indent="0" lvl="0" marL="0" rtl="0" algn="l">
              <a:spcBef>
                <a:spcPts val="0"/>
              </a:spcBef>
              <a:spcAft>
                <a:spcPts val="0"/>
              </a:spcAft>
              <a:buNone/>
            </a:pPr>
            <a:r>
              <a:rPr lang="en-US"/>
              <a:t>2 WM</a:t>
            </a:r>
            <a:r>
              <a:rPr lang="en-US"/>
              <a:t>: Normal vs Dilated vs Constricted Blood Pressure</a:t>
            </a:r>
            <a:endParaRPr/>
          </a:p>
        </p:txBody>
      </p:sp>
      <p:graphicFrame>
        <p:nvGraphicFramePr>
          <p:cNvPr id="189" name="Google Shape;189;p27"/>
          <p:cNvGraphicFramePr/>
          <p:nvPr/>
        </p:nvGraphicFramePr>
        <p:xfrm>
          <a:off x="2239975" y="2417675"/>
          <a:ext cx="3000000" cy="3000000"/>
        </p:xfrm>
        <a:graphic>
          <a:graphicData uri="http://schemas.openxmlformats.org/drawingml/2006/table">
            <a:tbl>
              <a:tblPr>
                <a:noFill/>
                <a:tableStyleId>{6BDA80BC-35AC-4A4D-BAC5-2953C8AE3F4A}</a:tableStyleId>
              </a:tblPr>
              <a:tblGrid>
                <a:gridCol w="1247725"/>
                <a:gridCol w="1437725"/>
                <a:gridCol w="1978600"/>
              </a:tblGrid>
              <a:tr h="381000">
                <a:tc>
                  <a:txBody>
                    <a:bodyPr/>
                    <a:lstStyle/>
                    <a:p>
                      <a:pPr indent="0" lvl="0" marL="0" rtl="0" algn="ctr">
                        <a:spcBef>
                          <a:spcPts val="0"/>
                        </a:spcBef>
                        <a:spcAft>
                          <a:spcPts val="0"/>
                        </a:spcAft>
                        <a:buNone/>
                      </a:pPr>
                      <a:r>
                        <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b="1" lang="en-US">
                          <a:latin typeface="Source Sans 3"/>
                          <a:ea typeface="Source Sans 3"/>
                          <a:cs typeface="Source Sans 3"/>
                          <a:sym typeface="Source Sans 3"/>
                        </a:rPr>
                        <a:t>R</a:t>
                      </a:r>
                      <a:endParaRPr b="1">
                        <a:latin typeface="Source Sans 3"/>
                        <a:ea typeface="Source Sans 3"/>
                        <a:cs typeface="Source Sans 3"/>
                        <a:sym typeface="Source Sans 3"/>
                      </a:endParaRPr>
                    </a:p>
                    <a:p>
                      <a:pPr indent="0" lvl="0" marL="0" rtl="0" algn="ctr">
                        <a:spcBef>
                          <a:spcPts val="0"/>
                        </a:spcBef>
                        <a:spcAft>
                          <a:spcPts val="0"/>
                        </a:spcAft>
                        <a:buNone/>
                      </a:pPr>
                      <a:r>
                        <a:rPr b="1" lang="en-US">
                          <a:latin typeface="Source Sans 3"/>
                          <a:ea typeface="Source Sans 3"/>
                          <a:cs typeface="Source Sans 3"/>
                          <a:sym typeface="Source Sans 3"/>
                        </a:rPr>
                        <a:t>[mmHg.s.cm</a:t>
                      </a:r>
                      <a:r>
                        <a:rPr b="1" baseline="30000" lang="en-US">
                          <a:latin typeface="Source Sans 3"/>
                          <a:ea typeface="Source Sans 3"/>
                          <a:cs typeface="Source Sans 3"/>
                          <a:sym typeface="Source Sans 3"/>
                        </a:rPr>
                        <a:t>-3</a:t>
                      </a:r>
                      <a:r>
                        <a:rPr b="1" lang="en-US">
                          <a:latin typeface="Source Sans 3"/>
                          <a:ea typeface="Source Sans 3"/>
                          <a:cs typeface="Source Sans 3"/>
                          <a:sym typeface="Source Sans 3"/>
                        </a:rPr>
                        <a:t>]</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b="1" lang="en-US">
                          <a:latin typeface="Source Sans 3"/>
                          <a:ea typeface="Source Sans 3"/>
                          <a:cs typeface="Source Sans 3"/>
                          <a:sym typeface="Source Sans 3"/>
                        </a:rPr>
                        <a:t>C</a:t>
                      </a:r>
                      <a:endParaRPr b="1">
                        <a:latin typeface="Source Sans 3"/>
                        <a:ea typeface="Source Sans 3"/>
                        <a:cs typeface="Source Sans 3"/>
                        <a:sym typeface="Source Sans 3"/>
                      </a:endParaRPr>
                    </a:p>
                    <a:p>
                      <a:pPr indent="0" lvl="0" marL="0" rtl="0" algn="ctr">
                        <a:spcBef>
                          <a:spcPts val="0"/>
                        </a:spcBef>
                        <a:spcAft>
                          <a:spcPts val="0"/>
                        </a:spcAft>
                        <a:buNone/>
                      </a:pPr>
                      <a:r>
                        <a:rPr b="1" lang="en-US">
                          <a:latin typeface="Source Sans 3"/>
                          <a:ea typeface="Source Sans 3"/>
                          <a:cs typeface="Source Sans 3"/>
                          <a:sym typeface="Source Sans 3"/>
                        </a:rPr>
                        <a:t>[cm</a:t>
                      </a:r>
                      <a:r>
                        <a:rPr b="1" baseline="30000" lang="en-US">
                          <a:latin typeface="Source Sans 3"/>
                          <a:ea typeface="Source Sans 3"/>
                          <a:cs typeface="Source Sans 3"/>
                          <a:sym typeface="Source Sans 3"/>
                        </a:rPr>
                        <a:t>3</a:t>
                      </a:r>
                      <a:r>
                        <a:rPr b="1" lang="en-US">
                          <a:latin typeface="Source Sans 3"/>
                          <a:ea typeface="Source Sans 3"/>
                          <a:cs typeface="Source Sans 3"/>
                          <a:sym typeface="Source Sans 3"/>
                        </a:rPr>
                        <a:t>.mmHg</a:t>
                      </a:r>
                      <a:r>
                        <a:rPr b="1" baseline="30000" lang="en-US">
                          <a:latin typeface="Source Sans 3"/>
                          <a:ea typeface="Source Sans 3"/>
                          <a:cs typeface="Source Sans 3"/>
                          <a:sym typeface="Source Sans 3"/>
                        </a:rPr>
                        <a:t>-1</a:t>
                      </a:r>
                      <a:r>
                        <a:rPr b="1" lang="en-US">
                          <a:latin typeface="Source Sans 3"/>
                          <a:ea typeface="Source Sans 3"/>
                          <a:cs typeface="Source Sans 3"/>
                          <a:sym typeface="Source Sans 3"/>
                        </a:rPr>
                        <a:t>.s</a:t>
                      </a:r>
                      <a:r>
                        <a:rPr b="1" baseline="30000" lang="en-US">
                          <a:latin typeface="Source Sans 3"/>
                          <a:ea typeface="Source Sans 3"/>
                          <a:cs typeface="Source Sans 3"/>
                          <a:sym typeface="Source Sans 3"/>
                        </a:rPr>
                        <a:t>2</a:t>
                      </a:r>
                      <a:r>
                        <a:rPr b="1" lang="en-US">
                          <a:latin typeface="Source Sans 3"/>
                          <a:ea typeface="Source Sans 3"/>
                          <a:cs typeface="Source Sans 3"/>
                          <a:sym typeface="Source Sans 3"/>
                        </a:rPr>
                        <a:t>.cm</a:t>
                      </a:r>
                      <a:r>
                        <a:rPr b="1" baseline="30000" lang="en-US">
                          <a:latin typeface="Source Sans 3"/>
                          <a:ea typeface="Source Sans 3"/>
                          <a:cs typeface="Source Sans 3"/>
                          <a:sym typeface="Source Sans 3"/>
                        </a:rPr>
                        <a:t>-3</a:t>
                      </a:r>
                      <a:r>
                        <a:rPr b="1" lang="en-US">
                          <a:latin typeface="Source Sans 3"/>
                          <a:ea typeface="Source Sans 3"/>
                          <a:cs typeface="Source Sans 3"/>
                          <a:sym typeface="Source Sans 3"/>
                        </a:rPr>
                        <a:t>]</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r>
              <a:tr h="381000">
                <a:tc>
                  <a:txBody>
                    <a:bodyPr/>
                    <a:lstStyle/>
                    <a:p>
                      <a:pPr indent="0" lvl="0" marL="0" rtl="0" algn="ctr">
                        <a:spcBef>
                          <a:spcPts val="0"/>
                        </a:spcBef>
                        <a:spcAft>
                          <a:spcPts val="0"/>
                        </a:spcAft>
                        <a:buNone/>
                      </a:pPr>
                      <a:r>
                        <a:rPr b="1" lang="en-US">
                          <a:latin typeface="Source Sans 3"/>
                          <a:ea typeface="Source Sans 3"/>
                          <a:cs typeface="Source Sans 3"/>
                          <a:sym typeface="Source Sans 3"/>
                        </a:rPr>
                        <a:t>Normal</a:t>
                      </a:r>
                      <a:endParaRPr b="1">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0.79</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1.75</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latin typeface="Source Sans 3"/>
                          <a:ea typeface="Source Sans 3"/>
                          <a:cs typeface="Source Sans 3"/>
                          <a:sym typeface="Source Sans 3"/>
                        </a:rPr>
                        <a:t>Dilated</a:t>
                      </a:r>
                      <a:endParaRPr b="1">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0.63</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5.16</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r>
              <a:tr h="100000">
                <a:tc>
                  <a:txBody>
                    <a:bodyPr/>
                    <a:lstStyle/>
                    <a:p>
                      <a:pPr indent="0" lvl="0" marL="0" rtl="0" algn="ctr">
                        <a:spcBef>
                          <a:spcPts val="0"/>
                        </a:spcBef>
                        <a:spcAft>
                          <a:spcPts val="0"/>
                        </a:spcAft>
                        <a:buNone/>
                      </a:pPr>
                      <a:r>
                        <a:rPr b="1" lang="en-US">
                          <a:latin typeface="Source Sans 3"/>
                          <a:ea typeface="Source Sans 3"/>
                          <a:cs typeface="Source Sans 3"/>
                          <a:sym typeface="Source Sans 3"/>
                        </a:rPr>
                        <a:t>Constricted</a:t>
                      </a:r>
                      <a:endParaRPr b="1">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1</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1</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r>
            </a:tbl>
          </a:graphicData>
        </a:graphic>
      </p:graphicFrame>
      <p:sp>
        <p:nvSpPr>
          <p:cNvPr id="190" name="Google Shape;190;p27"/>
          <p:cNvSpPr txBox="1"/>
          <p:nvPr/>
        </p:nvSpPr>
        <p:spPr>
          <a:xfrm>
            <a:off x="1051750" y="1017588"/>
            <a:ext cx="3200400" cy="7746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b="1" lang="en-US" sz="1500">
                <a:solidFill>
                  <a:srgbClr val="182B49"/>
                </a:solidFill>
                <a:latin typeface="Source Sans 3"/>
                <a:ea typeface="Source Sans 3"/>
                <a:cs typeface="Source Sans 3"/>
                <a:sym typeface="Source Sans 3"/>
              </a:rPr>
              <a:t>Effect of </a:t>
            </a:r>
            <a:r>
              <a:rPr b="1" lang="en-US" sz="1500">
                <a:solidFill>
                  <a:srgbClr val="182B49"/>
                </a:solidFill>
                <a:latin typeface="Source Sans 3"/>
                <a:ea typeface="Source Sans 3"/>
                <a:cs typeface="Source Sans 3"/>
                <a:sym typeface="Source Sans 3"/>
              </a:rPr>
              <a:t>Vasodilator </a:t>
            </a:r>
            <a:r>
              <a:rPr b="1" lang="en-US" sz="1500">
                <a:solidFill>
                  <a:srgbClr val="182B49"/>
                </a:solidFill>
                <a:latin typeface="Source Sans 3"/>
                <a:ea typeface="Source Sans 3"/>
                <a:cs typeface="Source Sans 3"/>
                <a:sym typeface="Source Sans 3"/>
              </a:rPr>
              <a:t>Drugs</a:t>
            </a:r>
            <a:endParaRPr b="1" sz="1500">
              <a:solidFill>
                <a:srgbClr val="182B49"/>
              </a:solidFill>
              <a:latin typeface="Source Sans 3"/>
              <a:ea typeface="Source Sans 3"/>
              <a:cs typeface="Source Sans 3"/>
              <a:sym typeface="Source Sans 3"/>
            </a:endParaRPr>
          </a:p>
          <a:p>
            <a:pPr indent="-323850" lvl="0" marL="457200" rtl="0" algn="ctr">
              <a:spcBef>
                <a:spcPts val="1000"/>
              </a:spcBef>
              <a:spcAft>
                <a:spcPts val="0"/>
              </a:spcAft>
              <a:buClr>
                <a:srgbClr val="182B49"/>
              </a:buClr>
              <a:buSzPts val="1500"/>
              <a:buFont typeface="Source Sans 3"/>
              <a:buChar char="●"/>
            </a:pPr>
            <a:r>
              <a:rPr lang="en-US" sz="1500">
                <a:solidFill>
                  <a:srgbClr val="182B49"/>
                </a:solidFill>
                <a:latin typeface="Source Sans 3"/>
                <a:ea typeface="Source Sans 3"/>
                <a:cs typeface="Source Sans 3"/>
                <a:sym typeface="Source Sans 3"/>
              </a:rPr>
              <a:t>↓ R, ↑ C</a:t>
            </a:r>
            <a:endParaRPr sz="1500">
              <a:solidFill>
                <a:srgbClr val="182B49"/>
              </a:solidFill>
              <a:latin typeface="Source Sans 3"/>
              <a:ea typeface="Source Sans 3"/>
              <a:cs typeface="Source Sans 3"/>
              <a:sym typeface="Source Sans 3"/>
            </a:endParaRPr>
          </a:p>
        </p:txBody>
      </p:sp>
      <p:sp>
        <p:nvSpPr>
          <p:cNvPr id="191" name="Google Shape;191;p27"/>
          <p:cNvSpPr txBox="1"/>
          <p:nvPr/>
        </p:nvSpPr>
        <p:spPr>
          <a:xfrm>
            <a:off x="3072000" y="1792175"/>
            <a:ext cx="3000000" cy="3849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US" sz="1300">
                <a:solidFill>
                  <a:srgbClr val="182B49"/>
                </a:solidFill>
                <a:latin typeface="Source Sans 3"/>
                <a:ea typeface="Source Sans 3"/>
                <a:cs typeface="Source Sans 3"/>
                <a:sym typeface="Source Sans 3"/>
              </a:rPr>
              <a:t>*↑ = Increase	  *↓ = Decrease</a:t>
            </a:r>
            <a:endParaRPr sz="1200"/>
          </a:p>
        </p:txBody>
      </p:sp>
      <p:sp>
        <p:nvSpPr>
          <p:cNvPr id="192" name="Google Shape;192;p27"/>
          <p:cNvSpPr txBox="1"/>
          <p:nvPr/>
        </p:nvSpPr>
        <p:spPr>
          <a:xfrm>
            <a:off x="4891850" y="1017588"/>
            <a:ext cx="3200400" cy="7746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b="1" lang="en-US" sz="1500">
                <a:solidFill>
                  <a:srgbClr val="182B49"/>
                </a:solidFill>
                <a:latin typeface="Source Sans 3"/>
                <a:ea typeface="Source Sans 3"/>
                <a:cs typeface="Source Sans 3"/>
                <a:sym typeface="Source Sans 3"/>
              </a:rPr>
              <a:t>Effect of </a:t>
            </a:r>
            <a:r>
              <a:rPr b="1" lang="en-US" sz="1500">
                <a:solidFill>
                  <a:srgbClr val="182B49"/>
                </a:solidFill>
                <a:latin typeface="Source Sans 3"/>
                <a:ea typeface="Source Sans 3"/>
                <a:cs typeface="Source Sans 3"/>
                <a:sym typeface="Source Sans 3"/>
              </a:rPr>
              <a:t>Vasoconstrictor </a:t>
            </a:r>
            <a:r>
              <a:rPr b="1" lang="en-US" sz="1500">
                <a:solidFill>
                  <a:srgbClr val="182B49"/>
                </a:solidFill>
                <a:latin typeface="Source Sans 3"/>
                <a:ea typeface="Source Sans 3"/>
                <a:cs typeface="Source Sans 3"/>
                <a:sym typeface="Source Sans 3"/>
              </a:rPr>
              <a:t>Drugs</a:t>
            </a:r>
            <a:endParaRPr b="1" sz="1500">
              <a:solidFill>
                <a:srgbClr val="182B49"/>
              </a:solidFill>
              <a:latin typeface="Source Sans 3"/>
              <a:ea typeface="Source Sans 3"/>
              <a:cs typeface="Source Sans 3"/>
              <a:sym typeface="Source Sans 3"/>
            </a:endParaRPr>
          </a:p>
          <a:p>
            <a:pPr indent="-323850" lvl="0" marL="457200" rtl="0" algn="ctr">
              <a:spcBef>
                <a:spcPts val="1000"/>
              </a:spcBef>
              <a:spcAft>
                <a:spcPts val="0"/>
              </a:spcAft>
              <a:buClr>
                <a:srgbClr val="182B49"/>
              </a:buClr>
              <a:buSzPts val="1500"/>
              <a:buFont typeface="Source Sans 3"/>
              <a:buChar char="●"/>
            </a:pPr>
            <a:r>
              <a:rPr lang="en-US" sz="1500">
                <a:solidFill>
                  <a:srgbClr val="182B49"/>
                </a:solidFill>
                <a:latin typeface="Source Sans 3"/>
                <a:ea typeface="Source Sans 3"/>
                <a:cs typeface="Source Sans 3"/>
                <a:sym typeface="Source Sans 3"/>
              </a:rPr>
              <a:t>↑ R,  ↓ C</a:t>
            </a:r>
            <a:endParaRPr sz="1500">
              <a:solidFill>
                <a:srgbClr val="182B49"/>
              </a:solidFill>
              <a:latin typeface="Source Sans 3"/>
              <a:ea typeface="Source Sans 3"/>
              <a:cs typeface="Source Sans 3"/>
              <a:sym typeface="Source Sans 3"/>
            </a:endParaRPr>
          </a:p>
        </p:txBody>
      </p:sp>
      <p:sp>
        <p:nvSpPr>
          <p:cNvPr id="193" name="Google Shape;193;p27"/>
          <p:cNvSpPr txBox="1"/>
          <p:nvPr/>
        </p:nvSpPr>
        <p:spPr>
          <a:xfrm>
            <a:off x="1183650" y="4221375"/>
            <a:ext cx="6776700" cy="3387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US" sz="1000">
                <a:solidFill>
                  <a:srgbClr val="182B49"/>
                </a:solidFill>
                <a:latin typeface="Source Sans 3"/>
                <a:ea typeface="Source Sans 3"/>
                <a:cs typeface="Source Sans 3"/>
                <a:sym typeface="Source Sans 3"/>
              </a:rPr>
              <a:t>*Values obtained by [4] for normal, dilated, and constricted human parameters of the WM</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idx="12" type="sldNum"/>
          </p:nvPr>
        </p:nvSpPr>
        <p:spPr>
          <a:xfrm>
            <a:off x="457200" y="4769250"/>
            <a:ext cx="7266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Angela</a:t>
            </a:r>
            <a:endParaRPr/>
          </a:p>
        </p:txBody>
      </p:sp>
      <p:sp>
        <p:nvSpPr>
          <p:cNvPr id="199" name="Google Shape;199;p28"/>
          <p:cNvSpPr txBox="1"/>
          <p:nvPr>
            <p:ph type="title"/>
          </p:nvPr>
        </p:nvSpPr>
        <p:spPr>
          <a:xfrm>
            <a:off x="457200" y="286512"/>
            <a:ext cx="8229600" cy="521100"/>
          </a:xfrm>
          <a:prstGeom prst="rect">
            <a:avLst/>
          </a:prstGeom>
        </p:spPr>
        <p:txBody>
          <a:bodyPr anchorCtr="0" anchor="ctr" bIns="0" lIns="0" spcFirstLastPara="1" rIns="0" wrap="square" tIns="0">
            <a:normAutofit fontScale="90000"/>
          </a:bodyPr>
          <a:lstStyle/>
          <a:p>
            <a:pPr indent="0" lvl="0" marL="0" rtl="0" algn="l">
              <a:spcBef>
                <a:spcPts val="0"/>
              </a:spcBef>
              <a:spcAft>
                <a:spcPts val="0"/>
              </a:spcAft>
              <a:buNone/>
            </a:pPr>
            <a:r>
              <a:rPr lang="en-US"/>
              <a:t>3 WM: Normal vs </a:t>
            </a:r>
            <a:r>
              <a:rPr lang="en-US"/>
              <a:t>Dilated</a:t>
            </a:r>
            <a:r>
              <a:rPr lang="en-US"/>
              <a:t> vs Constricted Blood Pressure</a:t>
            </a:r>
            <a:endParaRPr/>
          </a:p>
        </p:txBody>
      </p:sp>
      <p:graphicFrame>
        <p:nvGraphicFramePr>
          <p:cNvPr id="200" name="Google Shape;200;p28"/>
          <p:cNvGraphicFramePr/>
          <p:nvPr/>
        </p:nvGraphicFramePr>
        <p:xfrm>
          <a:off x="1513800" y="2417675"/>
          <a:ext cx="3000000" cy="3000000"/>
        </p:xfrm>
        <a:graphic>
          <a:graphicData uri="http://schemas.openxmlformats.org/drawingml/2006/table">
            <a:tbl>
              <a:tblPr>
                <a:noFill/>
                <a:tableStyleId>{6BDA80BC-35AC-4A4D-BAC5-2953C8AE3F4A}</a:tableStyleId>
              </a:tblPr>
              <a:tblGrid>
                <a:gridCol w="1247725"/>
                <a:gridCol w="1437725"/>
                <a:gridCol w="1978600"/>
                <a:gridCol w="1452350"/>
              </a:tblGrid>
              <a:tr h="381000">
                <a:tc>
                  <a:txBody>
                    <a:bodyPr/>
                    <a:lstStyle/>
                    <a:p>
                      <a:pPr indent="0" lvl="0" marL="0" rtl="0" algn="ctr">
                        <a:spcBef>
                          <a:spcPts val="0"/>
                        </a:spcBef>
                        <a:spcAft>
                          <a:spcPts val="0"/>
                        </a:spcAft>
                        <a:buNone/>
                      </a:pPr>
                      <a:r>
                        <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b="1" lang="en-US">
                          <a:latin typeface="Source Sans 3"/>
                          <a:ea typeface="Source Sans 3"/>
                          <a:cs typeface="Source Sans 3"/>
                          <a:sym typeface="Source Sans 3"/>
                        </a:rPr>
                        <a:t>R</a:t>
                      </a:r>
                      <a:endParaRPr b="1">
                        <a:latin typeface="Source Sans 3"/>
                        <a:ea typeface="Source Sans 3"/>
                        <a:cs typeface="Source Sans 3"/>
                        <a:sym typeface="Source Sans 3"/>
                      </a:endParaRPr>
                    </a:p>
                    <a:p>
                      <a:pPr indent="0" lvl="0" marL="0" rtl="0" algn="ctr">
                        <a:spcBef>
                          <a:spcPts val="0"/>
                        </a:spcBef>
                        <a:spcAft>
                          <a:spcPts val="0"/>
                        </a:spcAft>
                        <a:buNone/>
                      </a:pPr>
                      <a:r>
                        <a:rPr b="1" lang="en-US">
                          <a:latin typeface="Source Sans 3"/>
                          <a:ea typeface="Source Sans 3"/>
                          <a:cs typeface="Source Sans 3"/>
                          <a:sym typeface="Source Sans 3"/>
                        </a:rPr>
                        <a:t>[mmHg.s.cm</a:t>
                      </a:r>
                      <a:r>
                        <a:rPr b="1" baseline="30000" lang="en-US">
                          <a:latin typeface="Source Sans 3"/>
                          <a:ea typeface="Source Sans 3"/>
                          <a:cs typeface="Source Sans 3"/>
                          <a:sym typeface="Source Sans 3"/>
                        </a:rPr>
                        <a:t>-3</a:t>
                      </a:r>
                      <a:r>
                        <a:rPr b="1" lang="en-US">
                          <a:latin typeface="Source Sans 3"/>
                          <a:ea typeface="Source Sans 3"/>
                          <a:cs typeface="Source Sans 3"/>
                          <a:sym typeface="Source Sans 3"/>
                        </a:rPr>
                        <a:t>]</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b="1" lang="en-US">
                          <a:latin typeface="Source Sans 3"/>
                          <a:ea typeface="Source Sans 3"/>
                          <a:cs typeface="Source Sans 3"/>
                          <a:sym typeface="Source Sans 3"/>
                        </a:rPr>
                        <a:t>C</a:t>
                      </a:r>
                      <a:endParaRPr b="1">
                        <a:latin typeface="Source Sans 3"/>
                        <a:ea typeface="Source Sans 3"/>
                        <a:cs typeface="Source Sans 3"/>
                        <a:sym typeface="Source Sans 3"/>
                      </a:endParaRPr>
                    </a:p>
                    <a:p>
                      <a:pPr indent="0" lvl="0" marL="0" rtl="0" algn="ctr">
                        <a:spcBef>
                          <a:spcPts val="0"/>
                        </a:spcBef>
                        <a:spcAft>
                          <a:spcPts val="0"/>
                        </a:spcAft>
                        <a:buNone/>
                      </a:pPr>
                      <a:r>
                        <a:rPr b="1" lang="en-US">
                          <a:latin typeface="Source Sans 3"/>
                          <a:ea typeface="Source Sans 3"/>
                          <a:cs typeface="Source Sans 3"/>
                          <a:sym typeface="Source Sans 3"/>
                        </a:rPr>
                        <a:t>[cm</a:t>
                      </a:r>
                      <a:r>
                        <a:rPr b="1" baseline="30000" lang="en-US">
                          <a:latin typeface="Source Sans 3"/>
                          <a:ea typeface="Source Sans 3"/>
                          <a:cs typeface="Source Sans 3"/>
                          <a:sym typeface="Source Sans 3"/>
                        </a:rPr>
                        <a:t>3</a:t>
                      </a:r>
                      <a:r>
                        <a:rPr b="1" lang="en-US">
                          <a:latin typeface="Source Sans 3"/>
                          <a:ea typeface="Source Sans 3"/>
                          <a:cs typeface="Source Sans 3"/>
                          <a:sym typeface="Source Sans 3"/>
                        </a:rPr>
                        <a:t>.mmHg</a:t>
                      </a:r>
                      <a:r>
                        <a:rPr b="1" baseline="30000" lang="en-US">
                          <a:latin typeface="Source Sans 3"/>
                          <a:ea typeface="Source Sans 3"/>
                          <a:cs typeface="Source Sans 3"/>
                          <a:sym typeface="Source Sans 3"/>
                        </a:rPr>
                        <a:t>-1</a:t>
                      </a:r>
                      <a:r>
                        <a:rPr b="1" lang="en-US">
                          <a:latin typeface="Source Sans 3"/>
                          <a:ea typeface="Source Sans 3"/>
                          <a:cs typeface="Source Sans 3"/>
                          <a:sym typeface="Source Sans 3"/>
                        </a:rPr>
                        <a:t>.s</a:t>
                      </a:r>
                      <a:r>
                        <a:rPr b="1" baseline="30000" lang="en-US">
                          <a:latin typeface="Source Sans 3"/>
                          <a:ea typeface="Source Sans 3"/>
                          <a:cs typeface="Source Sans 3"/>
                          <a:sym typeface="Source Sans 3"/>
                        </a:rPr>
                        <a:t>2</a:t>
                      </a:r>
                      <a:r>
                        <a:rPr b="1" lang="en-US">
                          <a:latin typeface="Source Sans 3"/>
                          <a:ea typeface="Source Sans 3"/>
                          <a:cs typeface="Source Sans 3"/>
                          <a:sym typeface="Source Sans 3"/>
                        </a:rPr>
                        <a:t>.cm</a:t>
                      </a:r>
                      <a:r>
                        <a:rPr b="1" baseline="30000" lang="en-US">
                          <a:latin typeface="Source Sans 3"/>
                          <a:ea typeface="Source Sans 3"/>
                          <a:cs typeface="Source Sans 3"/>
                          <a:sym typeface="Source Sans 3"/>
                        </a:rPr>
                        <a:t>-3</a:t>
                      </a:r>
                      <a:r>
                        <a:rPr b="1" lang="en-US">
                          <a:latin typeface="Source Sans 3"/>
                          <a:ea typeface="Source Sans 3"/>
                          <a:cs typeface="Source Sans 3"/>
                          <a:sym typeface="Source Sans 3"/>
                        </a:rPr>
                        <a:t>]</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b="1" lang="en-US">
                          <a:latin typeface="Source Sans 3"/>
                          <a:ea typeface="Source Sans 3"/>
                          <a:cs typeface="Source Sans 3"/>
                          <a:sym typeface="Source Sans 3"/>
                        </a:rPr>
                        <a:t>Z</a:t>
                      </a:r>
                      <a:r>
                        <a:rPr b="1" baseline="-25000" lang="en-US">
                          <a:latin typeface="Source Sans 3"/>
                          <a:ea typeface="Source Sans 3"/>
                          <a:cs typeface="Source Sans 3"/>
                          <a:sym typeface="Source Sans 3"/>
                        </a:rPr>
                        <a:t>c</a:t>
                      </a:r>
                      <a:endParaRPr b="1" baseline="-25000">
                        <a:latin typeface="Source Sans 3"/>
                        <a:ea typeface="Source Sans 3"/>
                        <a:cs typeface="Source Sans 3"/>
                        <a:sym typeface="Source Sans 3"/>
                      </a:endParaRPr>
                    </a:p>
                    <a:p>
                      <a:pPr indent="0" lvl="0" marL="0" rtl="0" algn="ctr">
                        <a:spcBef>
                          <a:spcPts val="0"/>
                        </a:spcBef>
                        <a:spcAft>
                          <a:spcPts val="0"/>
                        </a:spcAft>
                        <a:buNone/>
                      </a:pPr>
                      <a:r>
                        <a:rPr b="1" lang="en-US">
                          <a:latin typeface="Source Sans 3"/>
                          <a:ea typeface="Source Sans 3"/>
                          <a:cs typeface="Source Sans 3"/>
                          <a:sym typeface="Source Sans 3"/>
                        </a:rPr>
                        <a:t>[mmHg.s.cm</a:t>
                      </a:r>
                      <a:r>
                        <a:rPr b="1" baseline="30000" lang="en-US">
                          <a:latin typeface="Source Sans 3"/>
                          <a:ea typeface="Source Sans 3"/>
                          <a:cs typeface="Source Sans 3"/>
                          <a:sym typeface="Source Sans 3"/>
                        </a:rPr>
                        <a:t>-3</a:t>
                      </a:r>
                      <a:r>
                        <a:rPr b="1" lang="en-US">
                          <a:latin typeface="Source Sans 3"/>
                          <a:ea typeface="Source Sans 3"/>
                          <a:cs typeface="Source Sans 3"/>
                          <a:sym typeface="Source Sans 3"/>
                        </a:rPr>
                        <a:t>]</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r>
              <a:tr h="381000">
                <a:tc>
                  <a:txBody>
                    <a:bodyPr/>
                    <a:lstStyle/>
                    <a:p>
                      <a:pPr indent="0" lvl="0" marL="0" rtl="0" algn="ctr">
                        <a:spcBef>
                          <a:spcPts val="0"/>
                        </a:spcBef>
                        <a:spcAft>
                          <a:spcPts val="0"/>
                        </a:spcAft>
                        <a:buNone/>
                      </a:pPr>
                      <a:r>
                        <a:rPr b="1" lang="en-US">
                          <a:latin typeface="Source Sans 3"/>
                          <a:ea typeface="Source Sans 3"/>
                          <a:cs typeface="Source Sans 3"/>
                          <a:sym typeface="Source Sans 3"/>
                        </a:rPr>
                        <a:t>Normal</a:t>
                      </a:r>
                      <a:endParaRPr b="1">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0.79</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1.75</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0.033</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latin typeface="Source Sans 3"/>
                          <a:ea typeface="Source Sans 3"/>
                          <a:cs typeface="Source Sans 3"/>
                          <a:sym typeface="Source Sans 3"/>
                        </a:rPr>
                        <a:t>Dilated</a:t>
                      </a:r>
                      <a:endParaRPr b="1">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0.63</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5.16</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0.030</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r>
              <a:tr h="100000">
                <a:tc>
                  <a:txBody>
                    <a:bodyPr/>
                    <a:lstStyle/>
                    <a:p>
                      <a:pPr indent="0" lvl="0" marL="0" rtl="0" algn="ctr">
                        <a:spcBef>
                          <a:spcPts val="0"/>
                        </a:spcBef>
                        <a:spcAft>
                          <a:spcPts val="0"/>
                        </a:spcAft>
                        <a:buNone/>
                      </a:pPr>
                      <a:r>
                        <a:rPr b="1" lang="en-US">
                          <a:latin typeface="Source Sans 3"/>
                          <a:ea typeface="Source Sans 3"/>
                          <a:cs typeface="Source Sans 3"/>
                          <a:sym typeface="Source Sans 3"/>
                        </a:rPr>
                        <a:t>Constricted</a:t>
                      </a:r>
                      <a:endParaRPr b="1">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solidFill>
                      <a:srgbClr val="FFD966"/>
                    </a:solidFill>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1</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1</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Source Sans 3"/>
                          <a:ea typeface="Source Sans 3"/>
                          <a:cs typeface="Source Sans 3"/>
                          <a:sym typeface="Source Sans 3"/>
                        </a:rPr>
                        <a:t>0.050</a:t>
                      </a:r>
                      <a:endParaRPr>
                        <a:latin typeface="Source Sans 3"/>
                        <a:ea typeface="Source Sans 3"/>
                        <a:cs typeface="Source Sans 3"/>
                        <a:sym typeface="Source Sans 3"/>
                      </a:endParaRPr>
                    </a:p>
                  </a:txBody>
                  <a:tcPr marT="91425" marB="91425" marR="91425" marL="91425">
                    <a:lnL cap="flat" cmpd="sng" w="19050">
                      <a:solidFill>
                        <a:srgbClr val="C69214"/>
                      </a:solidFill>
                      <a:prstDash val="solid"/>
                      <a:round/>
                      <a:headEnd len="sm" w="sm" type="none"/>
                      <a:tailEnd len="sm" w="sm" type="none"/>
                    </a:lnL>
                    <a:lnR cap="flat" cmpd="sng" w="19050">
                      <a:solidFill>
                        <a:srgbClr val="C69214"/>
                      </a:solidFill>
                      <a:prstDash val="solid"/>
                      <a:round/>
                      <a:headEnd len="sm" w="sm" type="none"/>
                      <a:tailEnd len="sm" w="sm" type="none"/>
                    </a:lnR>
                    <a:lnT cap="flat" cmpd="sng" w="19050">
                      <a:solidFill>
                        <a:srgbClr val="C69214"/>
                      </a:solidFill>
                      <a:prstDash val="solid"/>
                      <a:round/>
                      <a:headEnd len="sm" w="sm" type="none"/>
                      <a:tailEnd len="sm" w="sm" type="none"/>
                    </a:lnT>
                    <a:lnB cap="flat" cmpd="sng" w="19050">
                      <a:solidFill>
                        <a:srgbClr val="C69214"/>
                      </a:solidFill>
                      <a:prstDash val="solid"/>
                      <a:round/>
                      <a:headEnd len="sm" w="sm" type="none"/>
                      <a:tailEnd len="sm" w="sm" type="none"/>
                    </a:lnB>
                  </a:tcPr>
                </a:tc>
              </a:tr>
            </a:tbl>
          </a:graphicData>
        </a:graphic>
      </p:graphicFrame>
      <p:sp>
        <p:nvSpPr>
          <p:cNvPr id="201" name="Google Shape;201;p28"/>
          <p:cNvSpPr txBox="1"/>
          <p:nvPr/>
        </p:nvSpPr>
        <p:spPr>
          <a:xfrm>
            <a:off x="1051750" y="1017588"/>
            <a:ext cx="3200400" cy="7746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b="1" lang="en-US" sz="1500">
                <a:solidFill>
                  <a:srgbClr val="182B49"/>
                </a:solidFill>
                <a:latin typeface="Source Sans 3"/>
                <a:ea typeface="Source Sans 3"/>
                <a:cs typeface="Source Sans 3"/>
                <a:sym typeface="Source Sans 3"/>
              </a:rPr>
              <a:t>Effect of </a:t>
            </a:r>
            <a:r>
              <a:rPr b="1" lang="en-US" sz="1500">
                <a:solidFill>
                  <a:srgbClr val="182B49"/>
                </a:solidFill>
                <a:latin typeface="Source Sans 3"/>
                <a:ea typeface="Source Sans 3"/>
                <a:cs typeface="Source Sans 3"/>
                <a:sym typeface="Source Sans 3"/>
              </a:rPr>
              <a:t>Vasodilator </a:t>
            </a:r>
            <a:r>
              <a:rPr b="1" lang="en-US" sz="1500">
                <a:solidFill>
                  <a:srgbClr val="182B49"/>
                </a:solidFill>
                <a:latin typeface="Source Sans 3"/>
                <a:ea typeface="Source Sans 3"/>
                <a:cs typeface="Source Sans 3"/>
                <a:sym typeface="Source Sans 3"/>
              </a:rPr>
              <a:t>Drugs</a:t>
            </a:r>
            <a:endParaRPr b="1" sz="1500">
              <a:solidFill>
                <a:srgbClr val="182B49"/>
              </a:solidFill>
              <a:latin typeface="Source Sans 3"/>
              <a:ea typeface="Source Sans 3"/>
              <a:cs typeface="Source Sans 3"/>
              <a:sym typeface="Source Sans 3"/>
            </a:endParaRPr>
          </a:p>
          <a:p>
            <a:pPr indent="-323850" lvl="0" marL="457200" rtl="0" algn="ctr">
              <a:spcBef>
                <a:spcPts val="1000"/>
              </a:spcBef>
              <a:spcAft>
                <a:spcPts val="0"/>
              </a:spcAft>
              <a:buClr>
                <a:srgbClr val="182B49"/>
              </a:buClr>
              <a:buSzPts val="1500"/>
              <a:buFont typeface="Source Sans 3"/>
              <a:buChar char="●"/>
            </a:pPr>
            <a:r>
              <a:rPr lang="en-US" sz="1500">
                <a:solidFill>
                  <a:srgbClr val="182B49"/>
                </a:solidFill>
                <a:latin typeface="Source Sans 3"/>
                <a:ea typeface="Source Sans 3"/>
                <a:cs typeface="Source Sans 3"/>
                <a:sym typeface="Source Sans 3"/>
              </a:rPr>
              <a:t>↓ </a:t>
            </a:r>
            <a:r>
              <a:rPr lang="en-US" sz="1500">
                <a:solidFill>
                  <a:srgbClr val="182B49"/>
                </a:solidFill>
                <a:latin typeface="Source Sans 3"/>
                <a:ea typeface="Source Sans 3"/>
                <a:cs typeface="Source Sans 3"/>
                <a:sym typeface="Source Sans 3"/>
              </a:rPr>
              <a:t>R, </a:t>
            </a:r>
            <a:r>
              <a:rPr lang="en-US" sz="1500">
                <a:solidFill>
                  <a:srgbClr val="182B49"/>
                </a:solidFill>
                <a:latin typeface="Source Sans 3"/>
                <a:ea typeface="Source Sans 3"/>
                <a:cs typeface="Source Sans 3"/>
                <a:sym typeface="Source Sans 3"/>
              </a:rPr>
              <a:t>↑ C, ↓ Z</a:t>
            </a:r>
            <a:r>
              <a:rPr baseline="-25000" lang="en-US" sz="1500">
                <a:solidFill>
                  <a:srgbClr val="182B49"/>
                </a:solidFill>
                <a:latin typeface="Source Sans 3"/>
                <a:ea typeface="Source Sans 3"/>
                <a:cs typeface="Source Sans 3"/>
                <a:sym typeface="Source Sans 3"/>
              </a:rPr>
              <a:t>c</a:t>
            </a:r>
            <a:endParaRPr sz="1500">
              <a:solidFill>
                <a:srgbClr val="182B49"/>
              </a:solidFill>
              <a:latin typeface="Source Sans 3"/>
              <a:ea typeface="Source Sans 3"/>
              <a:cs typeface="Source Sans 3"/>
              <a:sym typeface="Source Sans 3"/>
            </a:endParaRPr>
          </a:p>
        </p:txBody>
      </p:sp>
      <p:sp>
        <p:nvSpPr>
          <p:cNvPr id="202" name="Google Shape;202;p28"/>
          <p:cNvSpPr txBox="1"/>
          <p:nvPr/>
        </p:nvSpPr>
        <p:spPr>
          <a:xfrm>
            <a:off x="3072000" y="1792175"/>
            <a:ext cx="3000000" cy="3849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US" sz="1300">
                <a:solidFill>
                  <a:srgbClr val="182B49"/>
                </a:solidFill>
                <a:latin typeface="Source Sans 3"/>
                <a:ea typeface="Source Sans 3"/>
                <a:cs typeface="Source Sans 3"/>
                <a:sym typeface="Source Sans 3"/>
              </a:rPr>
              <a:t>*</a:t>
            </a:r>
            <a:r>
              <a:rPr lang="en-US" sz="1300">
                <a:solidFill>
                  <a:srgbClr val="182B49"/>
                </a:solidFill>
                <a:latin typeface="Source Sans 3"/>
                <a:ea typeface="Source Sans 3"/>
                <a:cs typeface="Source Sans 3"/>
                <a:sym typeface="Source Sans 3"/>
              </a:rPr>
              <a:t>↑ = Increase	  *↓ = Decrease</a:t>
            </a:r>
            <a:endParaRPr sz="1200"/>
          </a:p>
        </p:txBody>
      </p:sp>
      <p:sp>
        <p:nvSpPr>
          <p:cNvPr id="203" name="Google Shape;203;p28"/>
          <p:cNvSpPr txBox="1"/>
          <p:nvPr/>
        </p:nvSpPr>
        <p:spPr>
          <a:xfrm>
            <a:off x="4891850" y="1017588"/>
            <a:ext cx="3200400" cy="7746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b="1" lang="en-US" sz="1500">
                <a:solidFill>
                  <a:srgbClr val="182B49"/>
                </a:solidFill>
                <a:latin typeface="Source Sans 3"/>
                <a:ea typeface="Source Sans 3"/>
                <a:cs typeface="Source Sans 3"/>
                <a:sym typeface="Source Sans 3"/>
              </a:rPr>
              <a:t>Effect of </a:t>
            </a:r>
            <a:r>
              <a:rPr b="1" lang="en-US" sz="1500">
                <a:solidFill>
                  <a:srgbClr val="182B49"/>
                </a:solidFill>
                <a:latin typeface="Source Sans 3"/>
                <a:ea typeface="Source Sans 3"/>
                <a:cs typeface="Source Sans 3"/>
                <a:sym typeface="Source Sans 3"/>
              </a:rPr>
              <a:t>Vasoconstrictor </a:t>
            </a:r>
            <a:r>
              <a:rPr b="1" lang="en-US" sz="1500">
                <a:solidFill>
                  <a:srgbClr val="182B49"/>
                </a:solidFill>
                <a:latin typeface="Source Sans 3"/>
                <a:ea typeface="Source Sans 3"/>
                <a:cs typeface="Source Sans 3"/>
                <a:sym typeface="Source Sans 3"/>
              </a:rPr>
              <a:t>Drugs</a:t>
            </a:r>
            <a:endParaRPr b="1" sz="1500">
              <a:solidFill>
                <a:srgbClr val="182B49"/>
              </a:solidFill>
              <a:latin typeface="Source Sans 3"/>
              <a:ea typeface="Source Sans 3"/>
              <a:cs typeface="Source Sans 3"/>
              <a:sym typeface="Source Sans 3"/>
            </a:endParaRPr>
          </a:p>
          <a:p>
            <a:pPr indent="-323850" lvl="0" marL="457200" rtl="0" algn="ctr">
              <a:spcBef>
                <a:spcPts val="1000"/>
              </a:spcBef>
              <a:spcAft>
                <a:spcPts val="0"/>
              </a:spcAft>
              <a:buClr>
                <a:srgbClr val="182B49"/>
              </a:buClr>
              <a:buSzPts val="1500"/>
              <a:buFont typeface="Source Sans 3"/>
              <a:buChar char="●"/>
            </a:pPr>
            <a:r>
              <a:rPr lang="en-US" sz="1500">
                <a:solidFill>
                  <a:srgbClr val="182B49"/>
                </a:solidFill>
                <a:latin typeface="Source Sans 3"/>
                <a:ea typeface="Source Sans 3"/>
                <a:cs typeface="Source Sans 3"/>
                <a:sym typeface="Source Sans 3"/>
              </a:rPr>
              <a:t>↑ </a:t>
            </a:r>
            <a:r>
              <a:rPr lang="en-US" sz="1500">
                <a:solidFill>
                  <a:srgbClr val="182B49"/>
                </a:solidFill>
                <a:latin typeface="Source Sans 3"/>
                <a:ea typeface="Source Sans 3"/>
                <a:cs typeface="Source Sans 3"/>
                <a:sym typeface="Source Sans 3"/>
              </a:rPr>
              <a:t>R,  </a:t>
            </a:r>
            <a:r>
              <a:rPr lang="en-US" sz="1500">
                <a:solidFill>
                  <a:srgbClr val="182B49"/>
                </a:solidFill>
                <a:latin typeface="Source Sans 3"/>
                <a:ea typeface="Source Sans 3"/>
                <a:cs typeface="Source Sans 3"/>
                <a:sym typeface="Source Sans 3"/>
              </a:rPr>
              <a:t>↓ </a:t>
            </a:r>
            <a:r>
              <a:rPr lang="en-US" sz="1500">
                <a:solidFill>
                  <a:srgbClr val="182B49"/>
                </a:solidFill>
                <a:latin typeface="Source Sans 3"/>
                <a:ea typeface="Source Sans 3"/>
                <a:cs typeface="Source Sans 3"/>
                <a:sym typeface="Source Sans 3"/>
              </a:rPr>
              <a:t>C, ↑ Z</a:t>
            </a:r>
            <a:r>
              <a:rPr baseline="-25000" lang="en-US" sz="1500">
                <a:solidFill>
                  <a:srgbClr val="182B49"/>
                </a:solidFill>
                <a:latin typeface="Source Sans 3"/>
                <a:ea typeface="Source Sans 3"/>
                <a:cs typeface="Source Sans 3"/>
                <a:sym typeface="Source Sans 3"/>
              </a:rPr>
              <a:t>c</a:t>
            </a:r>
            <a:endParaRPr sz="1500">
              <a:solidFill>
                <a:srgbClr val="182B49"/>
              </a:solidFill>
              <a:latin typeface="Source Sans 3"/>
              <a:ea typeface="Source Sans 3"/>
              <a:cs typeface="Source Sans 3"/>
              <a:sym typeface="Source Sans 3"/>
            </a:endParaRPr>
          </a:p>
        </p:txBody>
      </p:sp>
      <p:sp>
        <p:nvSpPr>
          <p:cNvPr id="204" name="Google Shape;204;p28"/>
          <p:cNvSpPr txBox="1"/>
          <p:nvPr/>
        </p:nvSpPr>
        <p:spPr>
          <a:xfrm>
            <a:off x="1183650" y="4221375"/>
            <a:ext cx="6776700" cy="3387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US" sz="1000">
                <a:solidFill>
                  <a:srgbClr val="182B49"/>
                </a:solidFill>
                <a:latin typeface="Source Sans 3"/>
                <a:ea typeface="Source Sans 3"/>
                <a:cs typeface="Source Sans 3"/>
                <a:sym typeface="Source Sans 3"/>
              </a:rPr>
              <a:t>*Values obtained by [4] for normal, dilated, and constricted human parameters of the WM</a:t>
            </a:r>
            <a:endParaRPr sz="1000">
              <a:solidFill>
                <a:srgbClr val="182B49"/>
              </a:solidFill>
              <a:latin typeface="Source Sans 3"/>
              <a:ea typeface="Source Sans 3"/>
              <a:cs typeface="Source Sans 3"/>
              <a:sym typeface="Source Sans 3"/>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p:nvPr>
            <p:ph idx="1" type="body"/>
          </p:nvPr>
        </p:nvSpPr>
        <p:spPr>
          <a:xfrm>
            <a:off x="445465" y="3745008"/>
            <a:ext cx="381000" cy="381000"/>
          </a:xfrm>
          <a:prstGeom prst="ellipse">
            <a:avLst/>
          </a:prstGeom>
        </p:spPr>
        <p:txBody>
          <a:bodyPr anchorCtr="0" anchor="ctr" bIns="0" lIns="0" spcFirstLastPara="1" rIns="0" wrap="square" tIns="0">
            <a:normAutofit/>
          </a:bodyPr>
          <a:lstStyle/>
          <a:p>
            <a:pPr indent="0" lvl="0" marL="0" rtl="0" algn="ctr">
              <a:spcBef>
                <a:spcPts val="0"/>
              </a:spcBef>
              <a:spcAft>
                <a:spcPts val="0"/>
              </a:spcAft>
              <a:buNone/>
            </a:pPr>
            <a:r>
              <a:rPr lang="en-US"/>
              <a:t>5</a:t>
            </a:r>
            <a:endParaRPr/>
          </a:p>
        </p:txBody>
      </p:sp>
      <p:sp>
        <p:nvSpPr>
          <p:cNvPr id="210" name="Google Shape;210;p29"/>
          <p:cNvSpPr/>
          <p:nvPr>
            <p:ph idx="2" type="body"/>
          </p:nvPr>
        </p:nvSpPr>
        <p:spPr>
          <a:xfrm>
            <a:off x="445465" y="3207883"/>
            <a:ext cx="381000" cy="381000"/>
          </a:xfrm>
          <a:prstGeom prst="ellipse">
            <a:avLst/>
          </a:prstGeom>
        </p:spPr>
        <p:txBody>
          <a:bodyPr anchorCtr="0" anchor="ctr" bIns="0" lIns="0" spcFirstLastPara="1" rIns="0" wrap="square" tIns="0">
            <a:normAutofit/>
          </a:bodyPr>
          <a:lstStyle/>
          <a:p>
            <a:pPr indent="0" lvl="0" marL="0" rtl="0" algn="ctr">
              <a:spcBef>
                <a:spcPts val="0"/>
              </a:spcBef>
              <a:spcAft>
                <a:spcPts val="0"/>
              </a:spcAft>
              <a:buNone/>
            </a:pPr>
            <a:r>
              <a:rPr lang="en-US"/>
              <a:t>4</a:t>
            </a:r>
            <a:endParaRPr/>
          </a:p>
        </p:txBody>
      </p:sp>
      <p:sp>
        <p:nvSpPr>
          <p:cNvPr id="211" name="Google Shape;211;p29"/>
          <p:cNvSpPr/>
          <p:nvPr>
            <p:ph idx="3" type="body"/>
          </p:nvPr>
        </p:nvSpPr>
        <p:spPr>
          <a:xfrm>
            <a:off x="445465" y="2670759"/>
            <a:ext cx="381000" cy="381000"/>
          </a:xfrm>
          <a:prstGeom prst="ellipse">
            <a:avLst/>
          </a:prstGeom>
        </p:spPr>
        <p:txBody>
          <a:bodyPr anchorCtr="0" anchor="ctr" bIns="0" lIns="0" spcFirstLastPara="1" rIns="0" wrap="square" tIns="0">
            <a:normAutofit/>
          </a:bodyPr>
          <a:lstStyle/>
          <a:p>
            <a:pPr indent="0" lvl="0" marL="0" rtl="0" algn="ctr">
              <a:spcBef>
                <a:spcPts val="0"/>
              </a:spcBef>
              <a:spcAft>
                <a:spcPts val="0"/>
              </a:spcAft>
              <a:buNone/>
            </a:pPr>
            <a:r>
              <a:rPr lang="en-US"/>
              <a:t>3</a:t>
            </a:r>
            <a:endParaRPr/>
          </a:p>
        </p:txBody>
      </p:sp>
      <p:sp>
        <p:nvSpPr>
          <p:cNvPr id="212" name="Google Shape;212;p29"/>
          <p:cNvSpPr/>
          <p:nvPr>
            <p:ph idx="4" type="body"/>
          </p:nvPr>
        </p:nvSpPr>
        <p:spPr>
          <a:xfrm>
            <a:off x="445465" y="2133634"/>
            <a:ext cx="381000" cy="381000"/>
          </a:xfrm>
          <a:prstGeom prst="ellipse">
            <a:avLst/>
          </a:prstGeom>
        </p:spPr>
        <p:txBody>
          <a:bodyPr anchorCtr="0" anchor="ctr" bIns="0" lIns="0" spcFirstLastPara="1" rIns="0" wrap="square" tIns="0">
            <a:normAutofit/>
          </a:bodyPr>
          <a:lstStyle/>
          <a:p>
            <a:pPr indent="0" lvl="0" marL="0" rtl="0" algn="ctr">
              <a:spcBef>
                <a:spcPts val="0"/>
              </a:spcBef>
              <a:spcAft>
                <a:spcPts val="0"/>
              </a:spcAft>
              <a:buNone/>
            </a:pPr>
            <a:r>
              <a:rPr lang="en-US"/>
              <a:t>2</a:t>
            </a:r>
            <a:endParaRPr/>
          </a:p>
        </p:txBody>
      </p:sp>
      <p:sp>
        <p:nvSpPr>
          <p:cNvPr id="213" name="Google Shape;213;p29"/>
          <p:cNvSpPr/>
          <p:nvPr>
            <p:ph idx="5" type="body"/>
          </p:nvPr>
        </p:nvSpPr>
        <p:spPr>
          <a:xfrm>
            <a:off x="445465" y="1596509"/>
            <a:ext cx="381000" cy="381000"/>
          </a:xfrm>
          <a:prstGeom prst="ellipse">
            <a:avLst/>
          </a:prstGeom>
        </p:spPr>
        <p:txBody>
          <a:bodyPr anchorCtr="0" anchor="ctr" bIns="0" lIns="0" spcFirstLastPara="1" rIns="0" wrap="square" tIns="0">
            <a:normAutofit/>
          </a:bodyPr>
          <a:lstStyle/>
          <a:p>
            <a:pPr indent="0" lvl="0" marL="0" rtl="0" algn="ctr">
              <a:spcBef>
                <a:spcPts val="0"/>
              </a:spcBef>
              <a:spcAft>
                <a:spcPts val="0"/>
              </a:spcAft>
              <a:buNone/>
            </a:pPr>
            <a:r>
              <a:rPr lang="en-US"/>
              <a:t>1</a:t>
            </a:r>
            <a:endParaRPr/>
          </a:p>
        </p:txBody>
      </p:sp>
      <p:sp>
        <p:nvSpPr>
          <p:cNvPr id="214" name="Google Shape;214;p29"/>
          <p:cNvSpPr txBox="1"/>
          <p:nvPr>
            <p:ph idx="12" type="sldNum"/>
          </p:nvPr>
        </p:nvSpPr>
        <p:spPr>
          <a:xfrm>
            <a:off x="457200" y="4769256"/>
            <a:ext cx="331200" cy="3741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900"/>
              <a:buFont typeface="Source Sans 3"/>
              <a:buNone/>
            </a:pPr>
            <a:fld id="{00000000-1234-1234-1234-123412341234}" type="slidenum">
              <a:rPr lang="en-US"/>
              <a:t>‹#›</a:t>
            </a:fld>
            <a:r>
              <a:rPr lang="en-US"/>
              <a:t> - Ly</a:t>
            </a:r>
            <a:endParaRPr/>
          </a:p>
        </p:txBody>
      </p:sp>
      <p:sp>
        <p:nvSpPr>
          <p:cNvPr id="215" name="Google Shape;215;p29"/>
          <p:cNvSpPr txBox="1"/>
          <p:nvPr>
            <p:ph type="title"/>
          </p:nvPr>
        </p:nvSpPr>
        <p:spPr>
          <a:xfrm>
            <a:off x="457200" y="438912"/>
            <a:ext cx="8229600" cy="521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Windkessel Model Assumptions</a:t>
            </a:r>
            <a:endParaRPr/>
          </a:p>
        </p:txBody>
      </p:sp>
      <p:sp>
        <p:nvSpPr>
          <p:cNvPr id="216" name="Google Shape;216;p29"/>
          <p:cNvSpPr txBox="1"/>
          <p:nvPr>
            <p:ph idx="14" type="subTitle"/>
          </p:nvPr>
        </p:nvSpPr>
        <p:spPr>
          <a:xfrm>
            <a:off x="944250" y="1589250"/>
            <a:ext cx="7449600" cy="395400"/>
          </a:xfrm>
          <a:prstGeom prst="rect">
            <a:avLst/>
          </a:prstGeom>
        </p:spPr>
        <p:txBody>
          <a:bodyPr anchorCtr="0" anchor="ctr" bIns="0" lIns="0" spcFirstLastPara="1" rIns="0" wrap="square" tIns="0">
            <a:normAutofit/>
          </a:bodyPr>
          <a:lstStyle/>
          <a:p>
            <a:pPr indent="0" lvl="0" marL="0" rtl="0" algn="l">
              <a:spcBef>
                <a:spcPts val="1000"/>
              </a:spcBef>
              <a:spcAft>
                <a:spcPts val="0"/>
              </a:spcAft>
              <a:buNone/>
            </a:pPr>
            <a:r>
              <a:rPr lang="en-US" sz="1500"/>
              <a:t>Cardiac cycle starts at systole (heart pumps blood from chamber to arteries). </a:t>
            </a:r>
            <a:endParaRPr sz="1500"/>
          </a:p>
        </p:txBody>
      </p:sp>
      <p:sp>
        <p:nvSpPr>
          <p:cNvPr id="217" name="Google Shape;217;p29"/>
          <p:cNvSpPr txBox="1"/>
          <p:nvPr>
            <p:ph idx="15" type="subTitle"/>
          </p:nvPr>
        </p:nvSpPr>
        <p:spPr>
          <a:xfrm>
            <a:off x="944250" y="2122363"/>
            <a:ext cx="7449600" cy="395400"/>
          </a:xfrm>
          <a:prstGeom prst="rect">
            <a:avLst/>
          </a:prstGeom>
        </p:spPr>
        <p:txBody>
          <a:bodyPr anchorCtr="0" anchor="ctr" bIns="0" lIns="0" spcFirstLastPara="1" rIns="0" wrap="square" tIns="0">
            <a:normAutofit/>
          </a:bodyPr>
          <a:lstStyle/>
          <a:p>
            <a:pPr indent="0" lvl="0" marL="0" rtl="0" algn="l">
              <a:spcBef>
                <a:spcPts val="1000"/>
              </a:spcBef>
              <a:spcAft>
                <a:spcPts val="0"/>
              </a:spcAft>
              <a:buNone/>
            </a:pPr>
            <a:r>
              <a:rPr lang="en-US" sz="1500"/>
              <a:t>System is in a steady-state.</a:t>
            </a:r>
            <a:endParaRPr sz="1500"/>
          </a:p>
        </p:txBody>
      </p:sp>
      <p:sp>
        <p:nvSpPr>
          <p:cNvPr id="218" name="Google Shape;218;p29"/>
          <p:cNvSpPr txBox="1"/>
          <p:nvPr>
            <p:ph idx="16" type="subTitle"/>
          </p:nvPr>
        </p:nvSpPr>
        <p:spPr>
          <a:xfrm>
            <a:off x="944250" y="2655475"/>
            <a:ext cx="7449600" cy="395400"/>
          </a:xfrm>
          <a:prstGeom prst="rect">
            <a:avLst/>
          </a:prstGeom>
        </p:spPr>
        <p:txBody>
          <a:bodyPr anchorCtr="0" anchor="ctr" bIns="0" lIns="0" spcFirstLastPara="1" rIns="0" wrap="square" tIns="0">
            <a:normAutofit/>
          </a:bodyPr>
          <a:lstStyle/>
          <a:p>
            <a:pPr indent="0" lvl="0" marL="0" rtl="0" algn="l">
              <a:spcBef>
                <a:spcPts val="1000"/>
              </a:spcBef>
              <a:spcAft>
                <a:spcPts val="0"/>
              </a:spcAft>
              <a:buNone/>
            </a:pPr>
            <a:r>
              <a:rPr lang="en-US" sz="1500"/>
              <a:t>Arteries are treated as passive conduits, neglecting valve-like effects.</a:t>
            </a:r>
            <a:endParaRPr sz="1500"/>
          </a:p>
        </p:txBody>
      </p:sp>
      <p:sp>
        <p:nvSpPr>
          <p:cNvPr id="219" name="Google Shape;219;p29"/>
          <p:cNvSpPr txBox="1"/>
          <p:nvPr>
            <p:ph idx="17" type="subTitle"/>
          </p:nvPr>
        </p:nvSpPr>
        <p:spPr>
          <a:xfrm>
            <a:off x="944250" y="3188588"/>
            <a:ext cx="7449600" cy="395400"/>
          </a:xfrm>
          <a:prstGeom prst="rect">
            <a:avLst/>
          </a:prstGeom>
        </p:spPr>
        <p:txBody>
          <a:bodyPr anchorCtr="0" anchor="ctr" bIns="0" lIns="0" spcFirstLastPara="1" rIns="0" wrap="square" tIns="0">
            <a:normAutofit/>
          </a:bodyPr>
          <a:lstStyle/>
          <a:p>
            <a:pPr indent="0" lvl="0" marL="0" rtl="0" algn="l">
              <a:spcBef>
                <a:spcPts val="1000"/>
              </a:spcBef>
              <a:spcAft>
                <a:spcPts val="0"/>
              </a:spcAft>
              <a:buNone/>
            </a:pPr>
            <a:r>
              <a:rPr lang="en-US" sz="1500"/>
              <a:t>Continuous</a:t>
            </a:r>
            <a:r>
              <a:rPr lang="en-US" sz="1500"/>
              <a:t> pulsatile blood flow is present.</a:t>
            </a:r>
            <a:endParaRPr sz="1500"/>
          </a:p>
        </p:txBody>
      </p:sp>
      <p:sp>
        <p:nvSpPr>
          <p:cNvPr id="220" name="Google Shape;220;p29"/>
          <p:cNvSpPr txBox="1"/>
          <p:nvPr>
            <p:ph idx="18" type="subTitle"/>
          </p:nvPr>
        </p:nvSpPr>
        <p:spPr>
          <a:xfrm>
            <a:off x="944250" y="3721700"/>
            <a:ext cx="7449600" cy="395400"/>
          </a:xfrm>
          <a:prstGeom prst="rect">
            <a:avLst/>
          </a:prstGeom>
        </p:spPr>
        <p:txBody>
          <a:bodyPr anchorCtr="0" anchor="ctr" bIns="0" lIns="0" spcFirstLastPara="1" rIns="0" wrap="square" tIns="0">
            <a:normAutofit/>
          </a:bodyPr>
          <a:lstStyle/>
          <a:p>
            <a:pPr indent="0" lvl="0" marL="0" rtl="0" algn="l">
              <a:spcBef>
                <a:spcPts val="1000"/>
              </a:spcBef>
              <a:spcAft>
                <a:spcPts val="0"/>
              </a:spcAft>
              <a:buNone/>
            </a:pPr>
            <a:r>
              <a:rPr lang="en-US" sz="1500"/>
              <a:t>Arterial Compliance, Peripheral Resistance, and Inertia are modeled as a C, R, and Z</a:t>
            </a:r>
            <a:r>
              <a:rPr baseline="-25000" lang="en-US" sz="1500"/>
              <a:t>c</a:t>
            </a:r>
            <a:r>
              <a:rPr lang="en-US" sz="1500"/>
              <a:t>. </a:t>
            </a:r>
            <a:endParaRPr sz="1500"/>
          </a:p>
        </p:txBody>
      </p:sp>
      <p:sp>
        <p:nvSpPr>
          <p:cNvPr id="221" name="Google Shape;221;p29"/>
          <p:cNvSpPr txBox="1"/>
          <p:nvPr>
            <p:ph idx="24" type="subTitle"/>
          </p:nvPr>
        </p:nvSpPr>
        <p:spPr>
          <a:xfrm>
            <a:off x="466275" y="960125"/>
            <a:ext cx="8229600" cy="4305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en-US"/>
              <a:t>Simplifying the System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Gold Line Theme">
  <a:themeElements>
    <a:clrScheme name="Custom 4">
      <a:dk1>
        <a:srgbClr val="182B48"/>
      </a:dk1>
      <a:lt1>
        <a:srgbClr val="F5F0E5"/>
      </a:lt1>
      <a:dk2>
        <a:srgbClr val="182B48"/>
      </a:dk2>
      <a:lt2>
        <a:srgbClr val="F5F0E5"/>
      </a:lt2>
      <a:accent1>
        <a:srgbClr val="C59114"/>
      </a:accent1>
      <a:accent2>
        <a:srgbClr val="00629B"/>
      </a:accent2>
      <a:accent3>
        <a:srgbClr val="182B48"/>
      </a:accent3>
      <a:accent4>
        <a:srgbClr val="C59114"/>
      </a:accent4>
      <a:accent5>
        <a:srgbClr val="00629B"/>
      </a:accent5>
      <a:accent6>
        <a:srgbClr val="182B48"/>
      </a:accent6>
      <a:hlink>
        <a:srgbClr val="00629B"/>
      </a:hlink>
      <a:folHlink>
        <a:srgbClr val="7475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